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61" r:id="rId5"/>
    <p:sldId id="263" r:id="rId6"/>
    <p:sldId id="262" r:id="rId7"/>
    <p:sldId id="260" r:id="rId8"/>
    <p:sldId id="265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E7B70-EE6D-4059-BBAF-6C2C68929486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83F1F-29F2-4624-983A-E0BC3885F8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392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E60E-FD05-43FA-B88C-686DB61F4127}" type="datetime1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F5F6-628D-4FA9-A9B9-437C24F66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00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8452-85FF-44AC-BE02-4F0F8524BCB2}" type="datetime1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F5F6-628D-4FA9-A9B9-437C24F66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4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CBB-3413-4B12-AB4F-6A53C4434ACE}" type="datetime1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F5F6-628D-4FA9-A9B9-437C24F66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22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7172-0846-4F74-9D62-EECB4B2A0B59}" type="datetime1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F5F6-628D-4FA9-A9B9-437C24F66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61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2D4F-0194-4A65-86B5-0E535D5C1018}" type="datetime1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F5F6-628D-4FA9-A9B9-437C24F66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92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8953-C7E7-4CF1-AA06-5ED66738BE74}" type="datetime1">
              <a:rPr lang="ru-RU" smtClean="0"/>
              <a:t>22.11.2022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F5F6-628D-4FA9-A9B9-437C24F66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62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2E9CF-5BEB-4F39-98A7-E2FFC47AD5CC}" type="datetime1">
              <a:rPr lang="ru-RU" smtClean="0"/>
              <a:t>22.11.2022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F5F6-628D-4FA9-A9B9-437C24F66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34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3E17-84ED-4B2D-BEDF-245B7DDD30DE}" type="datetime1">
              <a:rPr lang="ru-RU" smtClean="0"/>
              <a:t>22.11.2022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F5F6-628D-4FA9-A9B9-437C24F66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94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432B-9E77-4D7B-84EB-6EEA3CB95F4A}" type="datetime1">
              <a:rPr lang="ru-RU" smtClean="0"/>
              <a:t>22.11.2022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F5F6-628D-4FA9-A9B9-437C24F66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93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1BB6-2621-4F26-B490-6DA9C1C8F9B7}" type="datetime1">
              <a:rPr lang="ru-RU" smtClean="0"/>
              <a:t>22.11.2022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F5F6-628D-4FA9-A9B9-437C24F66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0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2EB-34AA-46E7-A93E-EA5066963698}" type="datetime1">
              <a:rPr lang="ru-RU" smtClean="0"/>
              <a:t>22.11.2022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F5F6-628D-4FA9-A9B9-437C24F66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0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C4273-8081-424A-A69C-ED42763C780F}" type="datetime1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CF5F6-628D-4FA9-A9B9-437C24F66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28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817688"/>
            <a:ext cx="12192000" cy="2387600"/>
          </a:xfrm>
        </p:spPr>
        <p:txBody>
          <a:bodyPr>
            <a:noAutofit/>
          </a:bodyPr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Научно-исследовательская работа</a:t>
            </a:r>
            <a:b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Разработка прототипа 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Android-</a:t>
            </a:r>
            <a:r>
              <a:rPr lang="ru-RU" sz="4800" b="1" dirty="0">
                <a:latin typeface="Arial" panose="020B0604020202020204" pitchFamily="34" charset="0"/>
                <a:cs typeface="Arial" panose="020B0604020202020204" pitchFamily="34" charset="0"/>
              </a:rPr>
              <a:t>приложения для улучшения качества проживания в общежитии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92613" y="4740602"/>
            <a:ext cx="5461262" cy="1880648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Выполнил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Чалых 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932003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Научный руководитель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Ассистент кафедры программной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инженерии Иванова 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F5F6-628D-4FA9-A9B9-437C24F66B6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16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5E45C3-5211-4598-A0EA-9A9E5C165E1D}"/>
              </a:ext>
            </a:extLst>
          </p:cNvPr>
          <p:cNvSpPr txBox="1"/>
          <p:nvPr/>
        </p:nvSpPr>
        <p:spPr>
          <a:xfrm>
            <a:off x="1102936" y="791852"/>
            <a:ext cx="4264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/>
              <a:t>Идея приложения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095F84-FA1F-4AE7-A775-970079DBB88D}"/>
              </a:ext>
            </a:extLst>
          </p:cNvPr>
          <p:cNvSpPr txBox="1"/>
          <p:nvPr/>
        </p:nvSpPr>
        <p:spPr>
          <a:xfrm>
            <a:off x="1102936" y="2551837"/>
            <a:ext cx="92571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Сервис</a:t>
            </a:r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содержащий систему оповещения, а также всю необходимую информацию для студентов общежития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F5F6-628D-4FA9-A9B9-437C24F66B6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74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2156" y="3022861"/>
            <a:ext cx="6734216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cs typeface="Arial" panose="020B0604020202020204" pitchFamily="34" charset="0"/>
              </a:rPr>
              <a:t>Задачи</a:t>
            </a:r>
            <a:r>
              <a:rPr lang="en-US" sz="4000" b="1" dirty="0">
                <a:cs typeface="Arial" panose="020B0604020202020204" pitchFamily="34" charset="0"/>
              </a:rPr>
              <a:t>:</a:t>
            </a:r>
          </a:p>
          <a:p>
            <a:endParaRPr lang="en-US" sz="3600" b="1" dirty="0"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cs typeface="Arial" panose="020B0604020202020204" pitchFamily="34" charset="0"/>
              </a:rPr>
              <a:t>Анализ требований</a:t>
            </a:r>
            <a:r>
              <a:rPr lang="en-US" sz="3600" dirty="0">
                <a:cs typeface="Arial" panose="020B0604020202020204" pitchFamily="34" charset="0"/>
              </a:rPr>
              <a:t>;</a:t>
            </a:r>
            <a:endParaRPr lang="ru-RU" sz="3600" dirty="0"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cs typeface="Arial" panose="020B0604020202020204" pitchFamily="34" charset="0"/>
              </a:rPr>
              <a:t>Проектирование архитектуры</a:t>
            </a:r>
            <a:r>
              <a:rPr lang="en-US" sz="3600" dirty="0">
                <a:cs typeface="Arial" panose="020B0604020202020204" pitchFamily="34" charset="0"/>
              </a:rPr>
              <a:t>;</a:t>
            </a:r>
            <a:endParaRPr lang="ru-RU" sz="3600" dirty="0"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cs typeface="Arial" panose="020B0604020202020204" pitchFamily="34" charset="0"/>
              </a:rPr>
              <a:t>Разработка приложения</a:t>
            </a:r>
            <a:endParaRPr lang="en-US" sz="3600" dirty="0"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8A024-53D4-4A1E-B1D8-1E32916004AD}"/>
              </a:ext>
            </a:extLst>
          </p:cNvPr>
          <p:cNvSpPr txBox="1"/>
          <p:nvPr/>
        </p:nvSpPr>
        <p:spPr>
          <a:xfrm>
            <a:off x="982156" y="697584"/>
            <a:ext cx="10194201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/>
              <a:t>Цель:</a:t>
            </a:r>
          </a:p>
          <a:p>
            <a:r>
              <a:rPr lang="ru-RU" sz="4000" dirty="0"/>
              <a:t/>
            </a:r>
            <a:br>
              <a:rPr lang="ru-RU" sz="4000" dirty="0"/>
            </a:br>
            <a:r>
              <a:rPr lang="ru-RU" sz="3600" dirty="0"/>
              <a:t>Реализация сервиса для студенческих общежитий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F5F6-628D-4FA9-A9B9-437C24F66B6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61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F5F6-628D-4FA9-A9B9-437C24F66B65}" type="slidenum">
              <a:rPr lang="ru-RU" smtClean="0"/>
              <a:t>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390650" y="904875"/>
            <a:ext cx="6354625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/>
              <a:t>Стек технологий</a:t>
            </a:r>
            <a:r>
              <a:rPr lang="en-US" sz="4000" b="1" dirty="0" smtClean="0"/>
              <a:t>:</a:t>
            </a:r>
          </a:p>
          <a:p>
            <a:endParaRPr lang="en-US" sz="2800" b="1" dirty="0"/>
          </a:p>
          <a:p>
            <a:pPr>
              <a:lnSpc>
                <a:spcPct val="150000"/>
              </a:lnSpc>
            </a:pPr>
            <a:r>
              <a:rPr lang="en-US" sz="3600" dirty="0" smtClean="0"/>
              <a:t>OC – Android 5.0 </a:t>
            </a:r>
            <a:r>
              <a:rPr lang="ru-RU" sz="3600" dirty="0" smtClean="0"/>
              <a:t>и новее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IDE – Android Studio </a:t>
            </a:r>
          </a:p>
          <a:p>
            <a:pPr>
              <a:lnSpc>
                <a:spcPct val="150000"/>
              </a:lnSpc>
            </a:pPr>
            <a:r>
              <a:rPr lang="ru-RU" sz="3600" dirty="0" smtClean="0"/>
              <a:t>Язык программирования – </a:t>
            </a:r>
            <a:r>
              <a:rPr lang="en-US" sz="3600" dirty="0" smtClean="0"/>
              <a:t>Java</a:t>
            </a:r>
          </a:p>
          <a:p>
            <a:pPr>
              <a:lnSpc>
                <a:spcPct val="150000"/>
              </a:lnSpc>
            </a:pPr>
            <a:r>
              <a:rPr lang="ru-RU" sz="3600" dirty="0" smtClean="0"/>
              <a:t>Архитектура – </a:t>
            </a:r>
            <a:r>
              <a:rPr lang="en-US" sz="3600" dirty="0" smtClean="0"/>
              <a:t>MVVM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366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F5F6-628D-4FA9-A9B9-437C24F66B65}" type="slidenum">
              <a:rPr lang="ru-RU" smtClean="0"/>
              <a:t>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562225" y="333375"/>
            <a:ext cx="6815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Диаграмма вариантов использования</a:t>
            </a:r>
            <a:endParaRPr lang="ru-RU" sz="3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976" y="1031688"/>
            <a:ext cx="6767513" cy="544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F5F6-628D-4FA9-A9B9-437C24F66B65}" type="slidenum">
              <a:rPr lang="ru-RU" smtClean="0"/>
              <a:t>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474899" y="685800"/>
            <a:ext cx="5135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Воспользоваться магазином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" y="2405062"/>
            <a:ext cx="10026128" cy="290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6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F5F6-628D-4FA9-A9B9-437C24F66B65}" type="slidenum">
              <a:rPr lang="ru-RU" smtClean="0"/>
              <a:t>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276350" y="885825"/>
            <a:ext cx="88487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Нефункциональные требования</a:t>
            </a:r>
            <a:r>
              <a:rPr lang="en-US" sz="4000" b="1" dirty="0" smtClean="0"/>
              <a:t>:</a:t>
            </a:r>
            <a:endParaRPr lang="ru-RU" sz="4000" b="1" dirty="0" smtClean="0"/>
          </a:p>
          <a:p>
            <a:endParaRPr lang="ru-RU" sz="4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Push</a:t>
            </a:r>
            <a:r>
              <a:rPr lang="ru-RU" sz="3600" dirty="0" smtClean="0"/>
              <a:t> </a:t>
            </a:r>
            <a:r>
              <a:rPr lang="ru-RU" sz="3600" dirty="0"/>
              <a:t>уведомления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600" dirty="0"/>
              <a:t>Актуальное обновление информации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600" dirty="0"/>
              <a:t>Реализация главного экрана</a:t>
            </a:r>
            <a:r>
              <a:rPr lang="en-US" sz="3600" dirty="0"/>
              <a:t>:</a:t>
            </a:r>
          </a:p>
          <a:p>
            <a:r>
              <a:rPr lang="ru-RU" sz="3600" dirty="0"/>
              <a:t>       Возможность наложения авторизации и справки поверх карты </a:t>
            </a:r>
          </a:p>
          <a:p>
            <a:endParaRPr lang="ru-RU" dirty="0"/>
          </a:p>
          <a:p>
            <a:r>
              <a:rPr lang="ru-R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851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F5F6-628D-4FA9-A9B9-437C24F66B65}" type="slidenum">
              <a:rPr lang="ru-RU" smtClean="0"/>
              <a:t>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42925" y="201394"/>
            <a:ext cx="6055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Модель предметной области</a:t>
            </a:r>
            <a:r>
              <a:rPr lang="en-US" sz="3600" dirty="0" smtClean="0"/>
              <a:t>: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338" y="847725"/>
            <a:ext cx="6775188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8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F5F6-628D-4FA9-A9B9-437C24F66B65}" type="slidenum">
              <a:rPr lang="ru-RU" smtClean="0"/>
              <a:t>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666875" y="552450"/>
            <a:ext cx="6157263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Список экранов</a:t>
            </a:r>
            <a:r>
              <a:rPr lang="en-US" sz="3600" dirty="0" smtClean="0"/>
              <a:t>:</a:t>
            </a:r>
            <a:endParaRPr lang="ru-RU" sz="3600" dirty="0" smtClean="0"/>
          </a:p>
          <a:p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Авторизация </a:t>
            </a: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Окно справочной информации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Карта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Объявления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2800" dirty="0" smtClean="0"/>
              <a:t>Окно конкретного объявления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Магазин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2800" dirty="0" smtClean="0"/>
              <a:t>Окно выбранного товара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2800" dirty="0" smtClean="0"/>
              <a:t>Окно размещения своего товара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2800" dirty="0"/>
              <a:t>Окно заявки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800" dirty="0">
                <a:solidFill>
                  <a:prstClr val="black"/>
                </a:solidFill>
              </a:rPr>
              <a:t>Окно заявки</a:t>
            </a:r>
          </a:p>
          <a:p>
            <a:pPr marL="971550" lvl="1" indent="-514350">
              <a:buFont typeface="+mj-lt"/>
              <a:buAutoNum type="arabicPeriod"/>
            </a:pP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66371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134</Words>
  <Application>Microsoft Office PowerPoint</Application>
  <PresentationFormat>Широкоэкранный</PresentationFormat>
  <Paragraphs>53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Научно-исследовательская работа   Разработка прототипа Android-приложения для улучшения качества проживания в общежитии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НИР</dc:title>
  <dc:creator>Григорий Чалых</dc:creator>
  <cp:lastModifiedBy>Григорий Чалых</cp:lastModifiedBy>
  <cp:revision>20</cp:revision>
  <dcterms:created xsi:type="dcterms:W3CDTF">2022-10-12T04:18:06Z</dcterms:created>
  <dcterms:modified xsi:type="dcterms:W3CDTF">2022-11-22T14:56:07Z</dcterms:modified>
</cp:coreProperties>
</file>