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7B70-EE6D-4059-BBAF-6C2C68929486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83F1F-29F2-4624-983A-E0BC3885F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39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E60E-FD05-43FA-B88C-686DB61F4127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452-85FF-44AC-BE02-4F0F8524BCB2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CBB-3413-4B12-AB4F-6A53C4434ACE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7172-0846-4F74-9D62-EECB4B2A0B59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6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4F-0194-4A65-86B5-0E535D5C1018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8953-C7E7-4CF1-AA06-5ED66738BE74}" type="datetime1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E9CF-5BEB-4F39-98A7-E2FFC47AD5CC}" type="datetime1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3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E17-84ED-4B2D-BEDF-245B7DDD30DE}" type="datetime1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432B-9E77-4D7B-84EB-6EEA3CB95F4A}" type="datetime1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BB6-2621-4F26-B490-6DA9C1C8F9B7}" type="datetime1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2EB-34AA-46E7-A93E-EA5066963698}" type="datetime1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273-8081-424A-A69C-ED42763C780F}" type="datetime1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8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17688"/>
            <a:ext cx="12192000" cy="2387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Научно-исследовательская работа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прототипа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Android-</a:t>
            </a: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для улучшения качества проживания в общежитии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92613" y="4740602"/>
            <a:ext cx="5461262" cy="18806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Чалых 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932003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Ассистент кафедры программной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инженерии Иванова 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E45C3-5211-4598-A0EA-9A9E5C165E1D}"/>
              </a:ext>
            </a:extLst>
          </p:cNvPr>
          <p:cNvSpPr txBox="1"/>
          <p:nvPr/>
        </p:nvSpPr>
        <p:spPr>
          <a:xfrm>
            <a:off x="1102936" y="791852"/>
            <a:ext cx="426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Идея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95F84-FA1F-4AE7-A775-970079DBB88D}"/>
              </a:ext>
            </a:extLst>
          </p:cNvPr>
          <p:cNvSpPr txBox="1"/>
          <p:nvPr/>
        </p:nvSpPr>
        <p:spPr>
          <a:xfrm>
            <a:off x="1102936" y="2551837"/>
            <a:ext cx="9257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содержащий систему оповещения, а также всю необходимую информацию для студентов общежития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56" y="3022861"/>
            <a:ext cx="673421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cs typeface="Arial" panose="020B0604020202020204" pitchFamily="34" charset="0"/>
              </a:rPr>
              <a:t>Задачи</a:t>
            </a:r>
            <a:r>
              <a:rPr lang="en-US" sz="4000" b="1" dirty="0">
                <a:cs typeface="Arial" panose="020B0604020202020204" pitchFamily="34" charset="0"/>
              </a:rPr>
              <a:t>:</a:t>
            </a:r>
          </a:p>
          <a:p>
            <a:endParaRPr lang="en-US" sz="3600" b="1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Анализ требований</a:t>
            </a:r>
            <a:r>
              <a:rPr lang="en-US" sz="3600" dirty="0">
                <a:cs typeface="Arial" panose="020B0604020202020204" pitchFamily="34" charset="0"/>
              </a:rPr>
              <a:t>;</a:t>
            </a:r>
            <a:endParaRPr lang="ru-RU" sz="3600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Проектирование архитектуры</a:t>
            </a:r>
            <a:r>
              <a:rPr lang="en-US" sz="3600" dirty="0">
                <a:cs typeface="Arial" panose="020B0604020202020204" pitchFamily="34" charset="0"/>
              </a:rPr>
              <a:t>;</a:t>
            </a:r>
            <a:endParaRPr lang="ru-RU" sz="3600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Разработка приложения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A024-53D4-4A1E-B1D8-1E32916004AD}"/>
              </a:ext>
            </a:extLst>
          </p:cNvPr>
          <p:cNvSpPr txBox="1"/>
          <p:nvPr/>
        </p:nvSpPr>
        <p:spPr>
          <a:xfrm>
            <a:off x="982156" y="697584"/>
            <a:ext cx="1019420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Цель:</a:t>
            </a:r>
          </a:p>
          <a:p>
            <a:r>
              <a:rPr lang="ru-RU" sz="4000" dirty="0"/>
              <a:t/>
            </a:r>
            <a:br>
              <a:rPr lang="ru-RU" sz="4000" dirty="0"/>
            </a:br>
            <a:r>
              <a:rPr lang="ru-RU" sz="3600" dirty="0"/>
              <a:t>Реализация сервиса для студенческих общежитий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90650" y="904875"/>
            <a:ext cx="635462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Стек технологий</a:t>
            </a:r>
            <a:r>
              <a:rPr lang="en-US" sz="4000" b="1" dirty="0" smtClean="0"/>
              <a:t>:</a:t>
            </a:r>
          </a:p>
          <a:p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OC – Android 5.0 </a:t>
            </a:r>
            <a:r>
              <a:rPr lang="ru-RU" sz="3600" dirty="0" smtClean="0"/>
              <a:t>и новее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IDE – Android Studio 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Язык программирования – </a:t>
            </a:r>
            <a:r>
              <a:rPr lang="en-US" sz="3600" dirty="0" smtClean="0"/>
              <a:t>Java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Архитектура – </a:t>
            </a:r>
            <a:r>
              <a:rPr lang="en-US" sz="3600" dirty="0" smtClean="0"/>
              <a:t>MVVM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6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62225" y="333375"/>
            <a:ext cx="681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Диаграмма вариантов использования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76" y="1031688"/>
            <a:ext cx="6767513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74899" y="685800"/>
            <a:ext cx="5135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Воспользоваться магазином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2405062"/>
            <a:ext cx="10026128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76350" y="885825"/>
            <a:ext cx="88487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Нефункциональные требования</a:t>
            </a:r>
            <a:r>
              <a:rPr lang="en-US" sz="4000" b="1" dirty="0" smtClean="0"/>
              <a:t>:</a:t>
            </a:r>
            <a:endParaRPr lang="ru-RU" sz="4000" b="1" dirty="0" smtClean="0"/>
          </a:p>
          <a:p>
            <a:endParaRPr lang="ru-RU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Push</a:t>
            </a:r>
            <a:r>
              <a:rPr lang="ru-RU" sz="3600" dirty="0" smtClean="0"/>
              <a:t> </a:t>
            </a:r>
            <a:r>
              <a:rPr lang="ru-RU" sz="3600" dirty="0"/>
              <a:t>уведомления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Актуальное обновление 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Реализация главного экрана</a:t>
            </a:r>
            <a:r>
              <a:rPr lang="en-US" sz="3600" dirty="0"/>
              <a:t>:</a:t>
            </a:r>
          </a:p>
          <a:p>
            <a:r>
              <a:rPr lang="ru-RU" sz="3600" dirty="0"/>
              <a:t>       Возможность наложения авторизации и справки поверх карты </a:t>
            </a:r>
          </a:p>
          <a:p>
            <a:endParaRPr lang="ru-RU" dirty="0"/>
          </a:p>
          <a:p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66875" y="552450"/>
            <a:ext cx="615726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Список экранов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Авторизация 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Окно справочной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Карта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Объявления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конкретного объявления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Магазин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выбранного товара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размещения своего товара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/>
              <a:t>Окно заявки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>
                <a:solidFill>
                  <a:prstClr val="black"/>
                </a:solidFill>
              </a:rPr>
              <a:t>Окно заявки</a:t>
            </a:r>
          </a:p>
          <a:p>
            <a:pPr marL="971550" lvl="1" indent="-514350">
              <a:buFont typeface="+mj-lt"/>
              <a:buAutoNum type="arabicPeriod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637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129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Научно-исследовательская работа   Разработка прототипа Android-приложения для улучшения качества проживания в общежитии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НИР</dc:title>
  <dc:creator>Григорий Чалых</dc:creator>
  <cp:lastModifiedBy>Григорий Чалых</cp:lastModifiedBy>
  <cp:revision>19</cp:revision>
  <dcterms:created xsi:type="dcterms:W3CDTF">2022-10-12T04:18:06Z</dcterms:created>
  <dcterms:modified xsi:type="dcterms:W3CDTF">2022-11-21T12:40:21Z</dcterms:modified>
</cp:coreProperties>
</file>