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k Korneluk" userId="815e9a2371602204" providerId="LiveId" clId="{8A23FEA7-26C1-451B-A7C9-14D60273F215}"/>
    <pc:docChg chg="delSld">
      <pc:chgData name="Jacek Korneluk" userId="815e9a2371602204" providerId="LiveId" clId="{8A23FEA7-26C1-451B-A7C9-14D60273F215}" dt="2025-03-02T07:32:57.586" v="0" actId="2696"/>
      <pc:docMkLst>
        <pc:docMk/>
      </pc:docMkLst>
      <pc:sldChg chg="del">
        <pc:chgData name="Jacek Korneluk" userId="815e9a2371602204" providerId="LiveId" clId="{8A23FEA7-26C1-451B-A7C9-14D60273F215}" dt="2025-03-02T07:32:57.586" v="0" actId="2696"/>
        <pc:sldMkLst>
          <pc:docMk/>
          <pc:sldMk cId="0" sldId="25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20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hyperlink" Target="http://www.spektrumlab.io/" TargetMode="External"/><Relationship Id="rId1" Type="http://schemas.openxmlformats.org/officeDocument/2006/relationships/hyperlink" Target="mailto:jacek.korneluk@spektrumlab.io" TargetMode="Externa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20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hyperlink" Target="mailto:jacek.korneluk@spektrumlab.io" TargetMode="External"/><Relationship Id="rId12" Type="http://schemas.openxmlformats.org/officeDocument/2006/relationships/image" Target="../media/image39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hyperlink" Target="http://www.spektrumlab.io/" TargetMode="External"/><Relationship Id="rId4" Type="http://schemas.openxmlformats.org/officeDocument/2006/relationships/image" Target="../media/image33.svg"/><Relationship Id="rId9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F2E2A-4EEC-477A-8EAD-BB02AA1723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A42965-6A24-4E5B-A837-E9FF21235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Healthcare Data Fragmentation</a:t>
          </a:r>
        </a:p>
      </dgm:t>
    </dgm:pt>
    <dgm:pt modelId="{88189B84-9E33-420B-99AC-030FF3C9136B}" type="parTrans" cxnId="{6110D15A-4870-4253-80F9-8F375F4EDBA4}">
      <dgm:prSet/>
      <dgm:spPr/>
      <dgm:t>
        <a:bodyPr/>
        <a:lstStyle/>
        <a:p>
          <a:endParaRPr lang="en-US"/>
        </a:p>
      </dgm:t>
    </dgm:pt>
    <dgm:pt modelId="{4D271FFA-0AB6-4BC3-82B5-C256D77B9521}" type="sibTrans" cxnId="{6110D15A-4870-4253-80F9-8F375F4EDBA4}">
      <dgm:prSet/>
      <dgm:spPr/>
      <dgm:t>
        <a:bodyPr/>
        <a:lstStyle/>
        <a:p>
          <a:endParaRPr lang="en-US"/>
        </a:p>
      </dgm:t>
    </dgm:pt>
    <dgm:pt modelId="{A16DD998-F2C1-4DAA-BC6A-CC8DE2187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Lack of Patient Ownership &amp; Data Privacy Risks</a:t>
          </a:r>
        </a:p>
      </dgm:t>
    </dgm:pt>
    <dgm:pt modelId="{583B0E43-7A33-43D4-A56D-104117619E08}" type="parTrans" cxnId="{09204A3D-4C57-4AE6-8A5B-E76F55184817}">
      <dgm:prSet/>
      <dgm:spPr/>
      <dgm:t>
        <a:bodyPr/>
        <a:lstStyle/>
        <a:p>
          <a:endParaRPr lang="en-US"/>
        </a:p>
      </dgm:t>
    </dgm:pt>
    <dgm:pt modelId="{879C54EF-5006-4F42-9793-E867DEDAEEF1}" type="sibTrans" cxnId="{09204A3D-4C57-4AE6-8A5B-E76F55184817}">
      <dgm:prSet/>
      <dgm:spPr/>
      <dgm:t>
        <a:bodyPr/>
        <a:lstStyle/>
        <a:p>
          <a:endParaRPr lang="en-US"/>
        </a:p>
      </dgm:t>
    </dgm:pt>
    <dgm:pt modelId="{622F1B54-4E20-4FA1-BF57-C34B1E2E8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Limited Access to Remote &amp; Underserved Areas</a:t>
          </a:r>
        </a:p>
      </dgm:t>
    </dgm:pt>
    <dgm:pt modelId="{7D0A35AA-4262-4B5B-8375-2636F2FEE4A1}" type="parTrans" cxnId="{2C3007C6-0C4A-4135-BDC9-994AE13F5700}">
      <dgm:prSet/>
      <dgm:spPr/>
      <dgm:t>
        <a:bodyPr/>
        <a:lstStyle/>
        <a:p>
          <a:endParaRPr lang="en-US"/>
        </a:p>
      </dgm:t>
    </dgm:pt>
    <dgm:pt modelId="{0A67B395-5385-4F38-A97E-177C82C8BEF2}" type="sibTrans" cxnId="{2C3007C6-0C4A-4135-BDC9-994AE13F5700}">
      <dgm:prSet/>
      <dgm:spPr/>
      <dgm:t>
        <a:bodyPr/>
        <a:lstStyle/>
        <a:p>
          <a:endParaRPr lang="en-US"/>
        </a:p>
      </dgm:t>
    </dgm:pt>
    <dgm:pt modelId="{343F41DD-2AA9-4398-85DD-A85AD725A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Inefficiencies in Healthcare Workflows &amp; Logistics</a:t>
          </a:r>
        </a:p>
      </dgm:t>
    </dgm:pt>
    <dgm:pt modelId="{372A6EF3-0CEE-48A8-B70A-A31D35BCD416}" type="parTrans" cxnId="{71E383AC-7C95-48BA-926C-DF4BAD87DFBB}">
      <dgm:prSet/>
      <dgm:spPr/>
      <dgm:t>
        <a:bodyPr/>
        <a:lstStyle/>
        <a:p>
          <a:endParaRPr lang="en-US"/>
        </a:p>
      </dgm:t>
    </dgm:pt>
    <dgm:pt modelId="{BE313BC9-62AC-4D47-AEBC-8719575FAE02}" type="sibTrans" cxnId="{71E383AC-7C95-48BA-926C-DF4BAD87DFBB}">
      <dgm:prSet/>
      <dgm:spPr/>
      <dgm:t>
        <a:bodyPr/>
        <a:lstStyle/>
        <a:p>
          <a:endParaRPr lang="en-US"/>
        </a:p>
      </dgm:t>
    </dgm:pt>
    <dgm:pt modelId="{49C05927-A177-4D54-9B36-94EA6D33625C}" type="pres">
      <dgm:prSet presAssocID="{DBDF2E2A-4EEC-477A-8EAD-BB02AA172388}" presName="root" presStyleCnt="0">
        <dgm:presLayoutVars>
          <dgm:dir/>
          <dgm:resizeHandles val="exact"/>
        </dgm:presLayoutVars>
      </dgm:prSet>
      <dgm:spPr/>
    </dgm:pt>
    <dgm:pt modelId="{93D40006-2BB9-4D82-B098-219E988B40E7}" type="pres">
      <dgm:prSet presAssocID="{0DA42965-6A24-4E5B-A837-E9FF21235E16}" presName="compNode" presStyleCnt="0"/>
      <dgm:spPr/>
    </dgm:pt>
    <dgm:pt modelId="{17800B6D-0BAA-4D7B-890A-B2D2720AE1E7}" type="pres">
      <dgm:prSet presAssocID="{0DA42965-6A24-4E5B-A837-E9FF21235E16}" presName="bgRect" presStyleLbl="bgShp" presStyleIdx="0" presStyleCnt="4"/>
      <dgm:spPr/>
    </dgm:pt>
    <dgm:pt modelId="{503448D1-AF31-4D19-A280-85704D162E60}" type="pres">
      <dgm:prSet presAssocID="{0DA42965-6A24-4E5B-A837-E9FF21235E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6FCC891-EDE2-43FE-BCDE-54D84A174202}" type="pres">
      <dgm:prSet presAssocID="{0DA42965-6A24-4E5B-A837-E9FF21235E16}" presName="spaceRect" presStyleCnt="0"/>
      <dgm:spPr/>
    </dgm:pt>
    <dgm:pt modelId="{A38538A3-8F61-490C-A6E5-111BE77FE818}" type="pres">
      <dgm:prSet presAssocID="{0DA42965-6A24-4E5B-A837-E9FF21235E16}" presName="parTx" presStyleLbl="revTx" presStyleIdx="0" presStyleCnt="4">
        <dgm:presLayoutVars>
          <dgm:chMax val="0"/>
          <dgm:chPref val="0"/>
        </dgm:presLayoutVars>
      </dgm:prSet>
      <dgm:spPr/>
    </dgm:pt>
    <dgm:pt modelId="{D2948A19-081D-4325-A1EA-C1FA3D59A31F}" type="pres">
      <dgm:prSet presAssocID="{4D271FFA-0AB6-4BC3-82B5-C256D77B9521}" presName="sibTrans" presStyleCnt="0"/>
      <dgm:spPr/>
    </dgm:pt>
    <dgm:pt modelId="{E18A5E27-BFFE-4AD9-A77D-7CDF101C5C37}" type="pres">
      <dgm:prSet presAssocID="{A16DD998-F2C1-4DAA-BC6A-CC8DE2187D37}" presName="compNode" presStyleCnt="0"/>
      <dgm:spPr/>
    </dgm:pt>
    <dgm:pt modelId="{397B4865-9EB1-4FC8-A354-107435B29161}" type="pres">
      <dgm:prSet presAssocID="{A16DD998-F2C1-4DAA-BC6A-CC8DE2187D37}" presName="bgRect" presStyleLbl="bgShp" presStyleIdx="1" presStyleCnt="4"/>
      <dgm:spPr/>
    </dgm:pt>
    <dgm:pt modelId="{AAE6E009-0B16-4D5F-B6C3-FDE24490B469}" type="pres">
      <dgm:prSet presAssocID="{A16DD998-F2C1-4DAA-BC6A-CC8DE2187D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0708C34-8089-4FC3-AE4C-09C3F358EFAD}" type="pres">
      <dgm:prSet presAssocID="{A16DD998-F2C1-4DAA-BC6A-CC8DE2187D37}" presName="spaceRect" presStyleCnt="0"/>
      <dgm:spPr/>
    </dgm:pt>
    <dgm:pt modelId="{72584506-861A-4C58-A593-13D319F2FA4D}" type="pres">
      <dgm:prSet presAssocID="{A16DD998-F2C1-4DAA-BC6A-CC8DE2187D37}" presName="parTx" presStyleLbl="revTx" presStyleIdx="1" presStyleCnt="4">
        <dgm:presLayoutVars>
          <dgm:chMax val="0"/>
          <dgm:chPref val="0"/>
        </dgm:presLayoutVars>
      </dgm:prSet>
      <dgm:spPr/>
    </dgm:pt>
    <dgm:pt modelId="{E7846A3D-970C-456D-828B-DE822CD17C2A}" type="pres">
      <dgm:prSet presAssocID="{879C54EF-5006-4F42-9793-E867DEDAEEF1}" presName="sibTrans" presStyleCnt="0"/>
      <dgm:spPr/>
    </dgm:pt>
    <dgm:pt modelId="{7FDE52BA-FE9E-464E-B091-647894CA9127}" type="pres">
      <dgm:prSet presAssocID="{622F1B54-4E20-4FA1-BF57-C34B1E2E8382}" presName="compNode" presStyleCnt="0"/>
      <dgm:spPr/>
    </dgm:pt>
    <dgm:pt modelId="{4ED5D4FA-4CF4-4E28-BA64-F3956BCB5290}" type="pres">
      <dgm:prSet presAssocID="{622F1B54-4E20-4FA1-BF57-C34B1E2E8382}" presName="bgRect" presStyleLbl="bgShp" presStyleIdx="2" presStyleCnt="4"/>
      <dgm:spPr/>
    </dgm:pt>
    <dgm:pt modelId="{E0507E64-B087-4034-9630-AC063A8958DF}" type="pres">
      <dgm:prSet presAssocID="{622F1B54-4E20-4FA1-BF57-C34B1E2E83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F2595D7-32AD-46F0-9AF7-F18F460CD87E}" type="pres">
      <dgm:prSet presAssocID="{622F1B54-4E20-4FA1-BF57-C34B1E2E8382}" presName="spaceRect" presStyleCnt="0"/>
      <dgm:spPr/>
    </dgm:pt>
    <dgm:pt modelId="{B9233AE2-1C54-4AE1-A1F1-CB34CE5907D2}" type="pres">
      <dgm:prSet presAssocID="{622F1B54-4E20-4FA1-BF57-C34B1E2E8382}" presName="parTx" presStyleLbl="revTx" presStyleIdx="2" presStyleCnt="4">
        <dgm:presLayoutVars>
          <dgm:chMax val="0"/>
          <dgm:chPref val="0"/>
        </dgm:presLayoutVars>
      </dgm:prSet>
      <dgm:spPr/>
    </dgm:pt>
    <dgm:pt modelId="{EC6E8D64-B4AC-47E2-967C-8263A07D1636}" type="pres">
      <dgm:prSet presAssocID="{0A67B395-5385-4F38-A97E-177C82C8BEF2}" presName="sibTrans" presStyleCnt="0"/>
      <dgm:spPr/>
    </dgm:pt>
    <dgm:pt modelId="{EF902D97-B172-4153-8E9B-3685997EECEE}" type="pres">
      <dgm:prSet presAssocID="{343F41DD-2AA9-4398-85DD-A85AD725A901}" presName="compNode" presStyleCnt="0"/>
      <dgm:spPr/>
    </dgm:pt>
    <dgm:pt modelId="{96F94102-90D3-4F5A-886C-43540D229A90}" type="pres">
      <dgm:prSet presAssocID="{343F41DD-2AA9-4398-85DD-A85AD725A901}" presName="bgRect" presStyleLbl="bgShp" presStyleIdx="3" presStyleCnt="4"/>
      <dgm:spPr/>
    </dgm:pt>
    <dgm:pt modelId="{942513BE-2493-4676-8ABF-2F3C8F6DE8F9}" type="pres">
      <dgm:prSet presAssocID="{343F41DD-2AA9-4398-85DD-A85AD725A9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58F296D-0FCB-4E60-9691-F86DB3565C4E}" type="pres">
      <dgm:prSet presAssocID="{343F41DD-2AA9-4398-85DD-A85AD725A901}" presName="spaceRect" presStyleCnt="0"/>
      <dgm:spPr/>
    </dgm:pt>
    <dgm:pt modelId="{A4E4B925-4995-4613-AFA0-0AF00DC17A95}" type="pres">
      <dgm:prSet presAssocID="{343F41DD-2AA9-4398-85DD-A85AD725A9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A3672A-7D62-45F8-839D-1C9B5BE81A63}" type="presOf" srcId="{0DA42965-6A24-4E5B-A837-E9FF21235E16}" destId="{A38538A3-8F61-490C-A6E5-111BE77FE818}" srcOrd="0" destOrd="0" presId="urn:microsoft.com/office/officeart/2018/2/layout/IconVerticalSolidList"/>
    <dgm:cxn modelId="{E5D2B03C-93C3-4E08-9DBB-A8E8EFBB57B0}" type="presOf" srcId="{A16DD998-F2C1-4DAA-BC6A-CC8DE2187D37}" destId="{72584506-861A-4C58-A593-13D319F2FA4D}" srcOrd="0" destOrd="0" presId="urn:microsoft.com/office/officeart/2018/2/layout/IconVerticalSolidList"/>
    <dgm:cxn modelId="{09204A3D-4C57-4AE6-8A5B-E76F55184817}" srcId="{DBDF2E2A-4EEC-477A-8EAD-BB02AA172388}" destId="{A16DD998-F2C1-4DAA-BC6A-CC8DE2187D37}" srcOrd="1" destOrd="0" parTransId="{583B0E43-7A33-43D4-A56D-104117619E08}" sibTransId="{879C54EF-5006-4F42-9793-E867DEDAEEF1}"/>
    <dgm:cxn modelId="{21841A70-FFBF-4E8D-86A3-A84E644DCF63}" type="presOf" srcId="{343F41DD-2AA9-4398-85DD-A85AD725A901}" destId="{A4E4B925-4995-4613-AFA0-0AF00DC17A95}" srcOrd="0" destOrd="0" presId="urn:microsoft.com/office/officeart/2018/2/layout/IconVerticalSolidList"/>
    <dgm:cxn modelId="{6110D15A-4870-4253-80F9-8F375F4EDBA4}" srcId="{DBDF2E2A-4EEC-477A-8EAD-BB02AA172388}" destId="{0DA42965-6A24-4E5B-A837-E9FF21235E16}" srcOrd="0" destOrd="0" parTransId="{88189B84-9E33-420B-99AC-030FF3C9136B}" sibTransId="{4D271FFA-0AB6-4BC3-82B5-C256D77B9521}"/>
    <dgm:cxn modelId="{CDDBFD8E-91C4-4777-AF83-5220ACACA90A}" type="presOf" srcId="{622F1B54-4E20-4FA1-BF57-C34B1E2E8382}" destId="{B9233AE2-1C54-4AE1-A1F1-CB34CE5907D2}" srcOrd="0" destOrd="0" presId="urn:microsoft.com/office/officeart/2018/2/layout/IconVerticalSolidList"/>
    <dgm:cxn modelId="{71E383AC-7C95-48BA-926C-DF4BAD87DFBB}" srcId="{DBDF2E2A-4EEC-477A-8EAD-BB02AA172388}" destId="{343F41DD-2AA9-4398-85DD-A85AD725A901}" srcOrd="3" destOrd="0" parTransId="{372A6EF3-0CEE-48A8-B70A-A31D35BCD416}" sibTransId="{BE313BC9-62AC-4D47-AEBC-8719575FAE02}"/>
    <dgm:cxn modelId="{2C3007C6-0C4A-4135-BDC9-994AE13F5700}" srcId="{DBDF2E2A-4EEC-477A-8EAD-BB02AA172388}" destId="{622F1B54-4E20-4FA1-BF57-C34B1E2E8382}" srcOrd="2" destOrd="0" parTransId="{7D0A35AA-4262-4B5B-8375-2636F2FEE4A1}" sibTransId="{0A67B395-5385-4F38-A97E-177C82C8BEF2}"/>
    <dgm:cxn modelId="{155080F9-B98E-4A1B-A479-9C04DF64E653}" type="presOf" srcId="{DBDF2E2A-4EEC-477A-8EAD-BB02AA172388}" destId="{49C05927-A177-4D54-9B36-94EA6D33625C}" srcOrd="0" destOrd="0" presId="urn:microsoft.com/office/officeart/2018/2/layout/IconVerticalSolidList"/>
    <dgm:cxn modelId="{2F0E8ABC-D2B9-4DA9-A8A2-5B79423D4550}" type="presParOf" srcId="{49C05927-A177-4D54-9B36-94EA6D33625C}" destId="{93D40006-2BB9-4D82-B098-219E988B40E7}" srcOrd="0" destOrd="0" presId="urn:microsoft.com/office/officeart/2018/2/layout/IconVerticalSolidList"/>
    <dgm:cxn modelId="{0F31C153-F33F-4132-A437-B77A0EEB2139}" type="presParOf" srcId="{93D40006-2BB9-4D82-B098-219E988B40E7}" destId="{17800B6D-0BAA-4D7B-890A-B2D2720AE1E7}" srcOrd="0" destOrd="0" presId="urn:microsoft.com/office/officeart/2018/2/layout/IconVerticalSolidList"/>
    <dgm:cxn modelId="{D24001B2-B35D-4CE8-A7C5-2FB8F2BE2C11}" type="presParOf" srcId="{93D40006-2BB9-4D82-B098-219E988B40E7}" destId="{503448D1-AF31-4D19-A280-85704D162E60}" srcOrd="1" destOrd="0" presId="urn:microsoft.com/office/officeart/2018/2/layout/IconVerticalSolidList"/>
    <dgm:cxn modelId="{7B9E0EF4-E716-402C-9946-8A09A1E4C2CE}" type="presParOf" srcId="{93D40006-2BB9-4D82-B098-219E988B40E7}" destId="{F6FCC891-EDE2-43FE-BCDE-54D84A174202}" srcOrd="2" destOrd="0" presId="urn:microsoft.com/office/officeart/2018/2/layout/IconVerticalSolidList"/>
    <dgm:cxn modelId="{6EDBE693-2A90-442C-86B4-53E3C2DA291E}" type="presParOf" srcId="{93D40006-2BB9-4D82-B098-219E988B40E7}" destId="{A38538A3-8F61-490C-A6E5-111BE77FE818}" srcOrd="3" destOrd="0" presId="urn:microsoft.com/office/officeart/2018/2/layout/IconVerticalSolidList"/>
    <dgm:cxn modelId="{31C86D76-8F3C-40EB-9502-844B4D7AA12C}" type="presParOf" srcId="{49C05927-A177-4D54-9B36-94EA6D33625C}" destId="{D2948A19-081D-4325-A1EA-C1FA3D59A31F}" srcOrd="1" destOrd="0" presId="urn:microsoft.com/office/officeart/2018/2/layout/IconVerticalSolidList"/>
    <dgm:cxn modelId="{313B11AB-31D8-4B27-9C4D-94E59CE43A8E}" type="presParOf" srcId="{49C05927-A177-4D54-9B36-94EA6D33625C}" destId="{E18A5E27-BFFE-4AD9-A77D-7CDF101C5C37}" srcOrd="2" destOrd="0" presId="urn:microsoft.com/office/officeart/2018/2/layout/IconVerticalSolidList"/>
    <dgm:cxn modelId="{E8F13EA5-3E4E-41F0-A188-1863F6F271EE}" type="presParOf" srcId="{E18A5E27-BFFE-4AD9-A77D-7CDF101C5C37}" destId="{397B4865-9EB1-4FC8-A354-107435B29161}" srcOrd="0" destOrd="0" presId="urn:microsoft.com/office/officeart/2018/2/layout/IconVerticalSolidList"/>
    <dgm:cxn modelId="{BE62659F-9E21-482D-AA74-D99110A7524D}" type="presParOf" srcId="{E18A5E27-BFFE-4AD9-A77D-7CDF101C5C37}" destId="{AAE6E009-0B16-4D5F-B6C3-FDE24490B469}" srcOrd="1" destOrd="0" presId="urn:microsoft.com/office/officeart/2018/2/layout/IconVerticalSolidList"/>
    <dgm:cxn modelId="{3BFC31B8-6987-440C-AAE8-BDD23FC3F848}" type="presParOf" srcId="{E18A5E27-BFFE-4AD9-A77D-7CDF101C5C37}" destId="{60708C34-8089-4FC3-AE4C-09C3F358EFAD}" srcOrd="2" destOrd="0" presId="urn:microsoft.com/office/officeart/2018/2/layout/IconVerticalSolidList"/>
    <dgm:cxn modelId="{E61016CA-ACCB-4A68-A3E0-41541EFB0C20}" type="presParOf" srcId="{E18A5E27-BFFE-4AD9-A77D-7CDF101C5C37}" destId="{72584506-861A-4C58-A593-13D319F2FA4D}" srcOrd="3" destOrd="0" presId="urn:microsoft.com/office/officeart/2018/2/layout/IconVerticalSolidList"/>
    <dgm:cxn modelId="{8CDDCA40-7322-4821-B51D-259775547FC2}" type="presParOf" srcId="{49C05927-A177-4D54-9B36-94EA6D33625C}" destId="{E7846A3D-970C-456D-828B-DE822CD17C2A}" srcOrd="3" destOrd="0" presId="urn:microsoft.com/office/officeart/2018/2/layout/IconVerticalSolidList"/>
    <dgm:cxn modelId="{73E50F66-1A8D-4C1A-AA00-E90AC8F6CC22}" type="presParOf" srcId="{49C05927-A177-4D54-9B36-94EA6D33625C}" destId="{7FDE52BA-FE9E-464E-B091-647894CA9127}" srcOrd="4" destOrd="0" presId="urn:microsoft.com/office/officeart/2018/2/layout/IconVerticalSolidList"/>
    <dgm:cxn modelId="{E987108F-77B3-4ABD-8D86-45197DD2B20A}" type="presParOf" srcId="{7FDE52BA-FE9E-464E-B091-647894CA9127}" destId="{4ED5D4FA-4CF4-4E28-BA64-F3956BCB5290}" srcOrd="0" destOrd="0" presId="urn:microsoft.com/office/officeart/2018/2/layout/IconVerticalSolidList"/>
    <dgm:cxn modelId="{E6A2F99A-B769-4E4A-B7BE-402DB05B4C7E}" type="presParOf" srcId="{7FDE52BA-FE9E-464E-B091-647894CA9127}" destId="{E0507E64-B087-4034-9630-AC063A8958DF}" srcOrd="1" destOrd="0" presId="urn:microsoft.com/office/officeart/2018/2/layout/IconVerticalSolidList"/>
    <dgm:cxn modelId="{C8DDBAA6-53E6-4A92-A035-F17DACEB37E7}" type="presParOf" srcId="{7FDE52BA-FE9E-464E-B091-647894CA9127}" destId="{5F2595D7-32AD-46F0-9AF7-F18F460CD87E}" srcOrd="2" destOrd="0" presId="urn:microsoft.com/office/officeart/2018/2/layout/IconVerticalSolidList"/>
    <dgm:cxn modelId="{57624F40-54F5-4412-89A4-484FD68113E4}" type="presParOf" srcId="{7FDE52BA-FE9E-464E-B091-647894CA9127}" destId="{B9233AE2-1C54-4AE1-A1F1-CB34CE5907D2}" srcOrd="3" destOrd="0" presId="urn:microsoft.com/office/officeart/2018/2/layout/IconVerticalSolidList"/>
    <dgm:cxn modelId="{3C0C9677-819B-4032-8E5B-778A7385668F}" type="presParOf" srcId="{49C05927-A177-4D54-9B36-94EA6D33625C}" destId="{EC6E8D64-B4AC-47E2-967C-8263A07D1636}" srcOrd="5" destOrd="0" presId="urn:microsoft.com/office/officeart/2018/2/layout/IconVerticalSolidList"/>
    <dgm:cxn modelId="{77A1F1ED-B8AE-49B4-A03A-A2DE935FAE5F}" type="presParOf" srcId="{49C05927-A177-4D54-9B36-94EA6D33625C}" destId="{EF902D97-B172-4153-8E9B-3685997EECEE}" srcOrd="6" destOrd="0" presId="urn:microsoft.com/office/officeart/2018/2/layout/IconVerticalSolidList"/>
    <dgm:cxn modelId="{BF421964-1417-4E57-8C9A-1B896041ACEF}" type="presParOf" srcId="{EF902D97-B172-4153-8E9B-3685997EECEE}" destId="{96F94102-90D3-4F5A-886C-43540D229A90}" srcOrd="0" destOrd="0" presId="urn:microsoft.com/office/officeart/2018/2/layout/IconVerticalSolidList"/>
    <dgm:cxn modelId="{E559A3C6-BC33-4A0C-B343-E5F8161D1178}" type="presParOf" srcId="{EF902D97-B172-4153-8E9B-3685997EECEE}" destId="{942513BE-2493-4676-8ABF-2F3C8F6DE8F9}" srcOrd="1" destOrd="0" presId="urn:microsoft.com/office/officeart/2018/2/layout/IconVerticalSolidList"/>
    <dgm:cxn modelId="{92049C34-33F5-4D30-8D4B-F8D63C323AA2}" type="presParOf" srcId="{EF902D97-B172-4153-8E9B-3685997EECEE}" destId="{358F296D-0FCB-4E60-9691-F86DB3565C4E}" srcOrd="2" destOrd="0" presId="urn:microsoft.com/office/officeart/2018/2/layout/IconVerticalSolidList"/>
    <dgm:cxn modelId="{5E386162-F954-471D-A299-A6F6894DF66B}" type="presParOf" srcId="{EF902D97-B172-4153-8E9B-3685997EECEE}" destId="{A4E4B925-4995-4613-AFA0-0AF00DC17A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DCE9F-861D-4422-AA2D-1E3BC64949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1043AE-864A-4291-980D-EE914B0A8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Composable, Modular, Decentralized Healthcare Platform</a:t>
          </a:r>
        </a:p>
      </dgm:t>
    </dgm:pt>
    <dgm:pt modelId="{B5D1F051-14D8-4EB4-B665-69DB6CDC7131}" type="parTrans" cxnId="{0F9165C8-EED5-4A17-9428-2431E9F944D8}">
      <dgm:prSet/>
      <dgm:spPr/>
      <dgm:t>
        <a:bodyPr/>
        <a:lstStyle/>
        <a:p>
          <a:endParaRPr lang="en-US"/>
        </a:p>
      </dgm:t>
    </dgm:pt>
    <dgm:pt modelId="{0904C20D-5208-4084-B09D-77F65D950848}" type="sibTrans" cxnId="{0F9165C8-EED5-4A17-9428-2431E9F944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315211-811D-48F4-AA5F-8206EFB2F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Secure Patient-Controlled EHRs</a:t>
          </a:r>
        </a:p>
      </dgm:t>
    </dgm:pt>
    <dgm:pt modelId="{F780C0DE-9E4D-48E4-9B25-116FB24B1D62}" type="parTrans" cxnId="{55B92F56-927E-4228-8F03-1F955EF77DE0}">
      <dgm:prSet/>
      <dgm:spPr/>
      <dgm:t>
        <a:bodyPr/>
        <a:lstStyle/>
        <a:p>
          <a:endParaRPr lang="en-US"/>
        </a:p>
      </dgm:t>
    </dgm:pt>
    <dgm:pt modelId="{674D19EE-35D3-4369-B900-6BF6CF045A2D}" type="sibTrans" cxnId="{55B92F56-927E-4228-8F03-1F955EF77D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8DFA6-6481-44EC-A73C-D4AE1CDB4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Federated Learning for AI-Driven Diagnostics</a:t>
          </a:r>
        </a:p>
      </dgm:t>
    </dgm:pt>
    <dgm:pt modelId="{0310F7B8-1D6F-48AA-BC8C-FF160A8722F3}" type="parTrans" cxnId="{95DCB39B-F951-4E67-AC76-2A8283C9B408}">
      <dgm:prSet/>
      <dgm:spPr/>
      <dgm:t>
        <a:bodyPr/>
        <a:lstStyle/>
        <a:p>
          <a:endParaRPr lang="en-US"/>
        </a:p>
      </dgm:t>
    </dgm:pt>
    <dgm:pt modelId="{B398A5C9-940B-4DFA-8962-E3ED35388DA1}" type="sibTrans" cxnId="{95DCB39B-F951-4E67-AC76-2A8283C9B4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C549AA-3B54-4FE2-8E25-DFFA65065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Tokenized Healthcare Economy with Web3 Smart Contracts</a:t>
          </a:r>
        </a:p>
      </dgm:t>
    </dgm:pt>
    <dgm:pt modelId="{039747DC-51DC-45BE-BE4C-374121B476AB}" type="parTrans" cxnId="{43BF6DAE-E2C9-43F7-9394-038F29051204}">
      <dgm:prSet/>
      <dgm:spPr/>
      <dgm:t>
        <a:bodyPr/>
        <a:lstStyle/>
        <a:p>
          <a:endParaRPr lang="en-US"/>
        </a:p>
      </dgm:t>
    </dgm:pt>
    <dgm:pt modelId="{DC1C2AC1-D7DE-4759-B26E-5013924B103C}" type="sibTrans" cxnId="{43BF6DAE-E2C9-43F7-9394-038F29051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C058B-5A6A-4871-AE8C-DE2BBBE292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Blockchain-Based Trust &amp; Transparency</a:t>
          </a:r>
        </a:p>
      </dgm:t>
    </dgm:pt>
    <dgm:pt modelId="{CB578123-AC85-4977-9594-6F2FC22AD74B}" type="parTrans" cxnId="{40183F34-B8A1-4EDE-B827-AC8393E02501}">
      <dgm:prSet/>
      <dgm:spPr/>
      <dgm:t>
        <a:bodyPr/>
        <a:lstStyle/>
        <a:p>
          <a:endParaRPr lang="en-US"/>
        </a:p>
      </dgm:t>
    </dgm:pt>
    <dgm:pt modelId="{8AEA7012-B694-43D4-B286-C62E76FA3626}" type="sibTrans" cxnId="{40183F34-B8A1-4EDE-B827-AC8393E02501}">
      <dgm:prSet/>
      <dgm:spPr/>
      <dgm:t>
        <a:bodyPr/>
        <a:lstStyle/>
        <a:p>
          <a:endParaRPr lang="en-US"/>
        </a:p>
      </dgm:t>
    </dgm:pt>
    <dgm:pt modelId="{606BC084-E21E-4B52-85E4-815F959CFCAE}" type="pres">
      <dgm:prSet presAssocID="{DCDDCE9F-861D-4422-AA2D-1E3BC64949E1}" presName="root" presStyleCnt="0">
        <dgm:presLayoutVars>
          <dgm:dir/>
          <dgm:resizeHandles val="exact"/>
        </dgm:presLayoutVars>
      </dgm:prSet>
      <dgm:spPr/>
    </dgm:pt>
    <dgm:pt modelId="{CFB101D8-0D0A-490D-A824-EA142C03208D}" type="pres">
      <dgm:prSet presAssocID="{DCDDCE9F-861D-4422-AA2D-1E3BC64949E1}" presName="container" presStyleCnt="0">
        <dgm:presLayoutVars>
          <dgm:dir/>
          <dgm:resizeHandles val="exact"/>
        </dgm:presLayoutVars>
      </dgm:prSet>
      <dgm:spPr/>
    </dgm:pt>
    <dgm:pt modelId="{FB2DB017-EE3E-45DA-BBE3-2DFA46A1DAD4}" type="pres">
      <dgm:prSet presAssocID="{5D1043AE-864A-4291-980D-EE914B0A8D05}" presName="compNode" presStyleCnt="0"/>
      <dgm:spPr/>
    </dgm:pt>
    <dgm:pt modelId="{DBF9B209-2B39-49E6-A7F1-3EC29610161B}" type="pres">
      <dgm:prSet presAssocID="{5D1043AE-864A-4291-980D-EE914B0A8D05}" presName="iconBgRect" presStyleLbl="bgShp" presStyleIdx="0" presStyleCnt="5"/>
      <dgm:spPr/>
    </dgm:pt>
    <dgm:pt modelId="{B622D90F-D4D6-4E8F-BD9F-9426F494C8BE}" type="pres">
      <dgm:prSet presAssocID="{5D1043AE-864A-4291-980D-EE914B0A8D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8247B73-19D6-4196-98F3-A2397809C7A8}" type="pres">
      <dgm:prSet presAssocID="{5D1043AE-864A-4291-980D-EE914B0A8D05}" presName="spaceRect" presStyleCnt="0"/>
      <dgm:spPr/>
    </dgm:pt>
    <dgm:pt modelId="{8E5433FB-0562-4516-AB20-E158A7300324}" type="pres">
      <dgm:prSet presAssocID="{5D1043AE-864A-4291-980D-EE914B0A8D05}" presName="textRect" presStyleLbl="revTx" presStyleIdx="0" presStyleCnt="5">
        <dgm:presLayoutVars>
          <dgm:chMax val="1"/>
          <dgm:chPref val="1"/>
        </dgm:presLayoutVars>
      </dgm:prSet>
      <dgm:spPr/>
    </dgm:pt>
    <dgm:pt modelId="{B1DE1C81-4E93-4B7C-AF93-9A39A52AF1D1}" type="pres">
      <dgm:prSet presAssocID="{0904C20D-5208-4084-B09D-77F65D950848}" presName="sibTrans" presStyleLbl="sibTrans2D1" presStyleIdx="0" presStyleCnt="0"/>
      <dgm:spPr/>
    </dgm:pt>
    <dgm:pt modelId="{5A4E77BC-0118-4A4D-869C-1E32F63C97EF}" type="pres">
      <dgm:prSet presAssocID="{46315211-811D-48F4-AA5F-8206EFB2FAB6}" presName="compNode" presStyleCnt="0"/>
      <dgm:spPr/>
    </dgm:pt>
    <dgm:pt modelId="{2ED1F084-4499-4691-B9B9-4AED2B13EAFD}" type="pres">
      <dgm:prSet presAssocID="{46315211-811D-48F4-AA5F-8206EFB2FAB6}" presName="iconBgRect" presStyleLbl="bgShp" presStyleIdx="1" presStyleCnt="5"/>
      <dgm:spPr/>
    </dgm:pt>
    <dgm:pt modelId="{364DD3EF-E37A-41B0-A371-DB758E5F71B7}" type="pres">
      <dgm:prSet presAssocID="{46315211-811D-48F4-AA5F-8206EFB2FA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C991B1A-5803-4E41-B3F6-1FBC01E9AF27}" type="pres">
      <dgm:prSet presAssocID="{46315211-811D-48F4-AA5F-8206EFB2FAB6}" presName="spaceRect" presStyleCnt="0"/>
      <dgm:spPr/>
    </dgm:pt>
    <dgm:pt modelId="{8A01198E-A7B2-4DB2-96A3-444F4F40F5E2}" type="pres">
      <dgm:prSet presAssocID="{46315211-811D-48F4-AA5F-8206EFB2FAB6}" presName="textRect" presStyleLbl="revTx" presStyleIdx="1" presStyleCnt="5">
        <dgm:presLayoutVars>
          <dgm:chMax val="1"/>
          <dgm:chPref val="1"/>
        </dgm:presLayoutVars>
      </dgm:prSet>
      <dgm:spPr/>
    </dgm:pt>
    <dgm:pt modelId="{39EF6AA1-1BCB-47A3-8D8C-AC0893D8F1F1}" type="pres">
      <dgm:prSet presAssocID="{674D19EE-35D3-4369-B900-6BF6CF045A2D}" presName="sibTrans" presStyleLbl="sibTrans2D1" presStyleIdx="0" presStyleCnt="0"/>
      <dgm:spPr/>
    </dgm:pt>
    <dgm:pt modelId="{33378F9A-DDA2-4BDC-A330-0FFACC59D0B4}" type="pres">
      <dgm:prSet presAssocID="{5DE8DFA6-6481-44EC-A73C-D4AE1CDB442F}" presName="compNode" presStyleCnt="0"/>
      <dgm:spPr/>
    </dgm:pt>
    <dgm:pt modelId="{CE405999-4A70-49FC-BEC8-D3F3DC04BC92}" type="pres">
      <dgm:prSet presAssocID="{5DE8DFA6-6481-44EC-A73C-D4AE1CDB442F}" presName="iconBgRect" presStyleLbl="bgShp" presStyleIdx="2" presStyleCnt="5"/>
      <dgm:spPr/>
    </dgm:pt>
    <dgm:pt modelId="{B8E72C2E-8958-4712-A6AC-DD7C502ACA7F}" type="pres">
      <dgm:prSet presAssocID="{5DE8DFA6-6481-44EC-A73C-D4AE1CDB44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E5D16C-95EF-4FE5-9929-AA374F05F523}" type="pres">
      <dgm:prSet presAssocID="{5DE8DFA6-6481-44EC-A73C-D4AE1CDB442F}" presName="spaceRect" presStyleCnt="0"/>
      <dgm:spPr/>
    </dgm:pt>
    <dgm:pt modelId="{74059D66-6BA1-4D29-A086-5494AB7F2AA1}" type="pres">
      <dgm:prSet presAssocID="{5DE8DFA6-6481-44EC-A73C-D4AE1CDB442F}" presName="textRect" presStyleLbl="revTx" presStyleIdx="2" presStyleCnt="5">
        <dgm:presLayoutVars>
          <dgm:chMax val="1"/>
          <dgm:chPref val="1"/>
        </dgm:presLayoutVars>
      </dgm:prSet>
      <dgm:spPr/>
    </dgm:pt>
    <dgm:pt modelId="{5F02FB72-8702-4E05-81E1-609F59EC9687}" type="pres">
      <dgm:prSet presAssocID="{B398A5C9-940B-4DFA-8962-E3ED35388DA1}" presName="sibTrans" presStyleLbl="sibTrans2D1" presStyleIdx="0" presStyleCnt="0"/>
      <dgm:spPr/>
    </dgm:pt>
    <dgm:pt modelId="{7A12A1B7-22A2-42CD-99D3-C39AF0C1A7A7}" type="pres">
      <dgm:prSet presAssocID="{D9C549AA-3B54-4FE2-8E25-DFFA65065AC6}" presName="compNode" presStyleCnt="0"/>
      <dgm:spPr/>
    </dgm:pt>
    <dgm:pt modelId="{C7EE23AD-5E02-498A-A767-4108D1BF34C3}" type="pres">
      <dgm:prSet presAssocID="{D9C549AA-3B54-4FE2-8E25-DFFA65065AC6}" presName="iconBgRect" presStyleLbl="bgShp" presStyleIdx="3" presStyleCnt="5"/>
      <dgm:spPr/>
    </dgm:pt>
    <dgm:pt modelId="{80B9362C-9C12-460B-901C-0676345AB6B0}" type="pres">
      <dgm:prSet presAssocID="{D9C549AA-3B54-4FE2-8E25-DFFA65065A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3C133A4-D642-44B7-85F6-B09A59676846}" type="pres">
      <dgm:prSet presAssocID="{D9C549AA-3B54-4FE2-8E25-DFFA65065AC6}" presName="spaceRect" presStyleCnt="0"/>
      <dgm:spPr/>
    </dgm:pt>
    <dgm:pt modelId="{187DE66B-1D74-4CA5-8F5E-6756D833BB9B}" type="pres">
      <dgm:prSet presAssocID="{D9C549AA-3B54-4FE2-8E25-DFFA65065AC6}" presName="textRect" presStyleLbl="revTx" presStyleIdx="3" presStyleCnt="5">
        <dgm:presLayoutVars>
          <dgm:chMax val="1"/>
          <dgm:chPref val="1"/>
        </dgm:presLayoutVars>
      </dgm:prSet>
      <dgm:spPr/>
    </dgm:pt>
    <dgm:pt modelId="{0B4F9251-0CA0-4550-8665-2347069A2AC6}" type="pres">
      <dgm:prSet presAssocID="{DC1C2AC1-D7DE-4759-B26E-5013924B103C}" presName="sibTrans" presStyleLbl="sibTrans2D1" presStyleIdx="0" presStyleCnt="0"/>
      <dgm:spPr/>
    </dgm:pt>
    <dgm:pt modelId="{AEC1E490-7A51-4566-B30A-ECF01F305020}" type="pres">
      <dgm:prSet presAssocID="{4D5C058B-5A6A-4871-AE8C-DE2BBBE2924E}" presName="compNode" presStyleCnt="0"/>
      <dgm:spPr/>
    </dgm:pt>
    <dgm:pt modelId="{56C645CA-352B-48BA-9377-2BDBA0D82AF1}" type="pres">
      <dgm:prSet presAssocID="{4D5C058B-5A6A-4871-AE8C-DE2BBBE2924E}" presName="iconBgRect" presStyleLbl="bgShp" presStyleIdx="4" presStyleCnt="5"/>
      <dgm:spPr/>
    </dgm:pt>
    <dgm:pt modelId="{9AA8EDCC-E034-4A94-AF14-7C40902D859F}" type="pres">
      <dgm:prSet presAssocID="{4D5C058B-5A6A-4871-AE8C-DE2BBBE292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929BA64-4AD4-4371-974E-7EE5987CF431}" type="pres">
      <dgm:prSet presAssocID="{4D5C058B-5A6A-4871-AE8C-DE2BBBE2924E}" presName="spaceRect" presStyleCnt="0"/>
      <dgm:spPr/>
    </dgm:pt>
    <dgm:pt modelId="{5CB6BAE5-C1F8-4F4D-8230-384DDF35D65F}" type="pres">
      <dgm:prSet presAssocID="{4D5C058B-5A6A-4871-AE8C-DE2BBBE292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13E114-29DD-4BC8-A677-F9366708496D}" type="presOf" srcId="{DCDDCE9F-861D-4422-AA2D-1E3BC64949E1}" destId="{606BC084-E21E-4B52-85E4-815F959CFCAE}" srcOrd="0" destOrd="0" presId="urn:microsoft.com/office/officeart/2018/2/layout/IconCircleList"/>
    <dgm:cxn modelId="{7D88811A-8485-4673-9297-CF76E10848FE}" type="presOf" srcId="{4D5C058B-5A6A-4871-AE8C-DE2BBBE2924E}" destId="{5CB6BAE5-C1F8-4F4D-8230-384DDF35D65F}" srcOrd="0" destOrd="0" presId="urn:microsoft.com/office/officeart/2018/2/layout/IconCircleList"/>
    <dgm:cxn modelId="{40183F34-B8A1-4EDE-B827-AC8393E02501}" srcId="{DCDDCE9F-861D-4422-AA2D-1E3BC64949E1}" destId="{4D5C058B-5A6A-4871-AE8C-DE2BBBE2924E}" srcOrd="4" destOrd="0" parTransId="{CB578123-AC85-4977-9594-6F2FC22AD74B}" sibTransId="{8AEA7012-B694-43D4-B286-C62E76FA3626}"/>
    <dgm:cxn modelId="{C7CD433B-28DD-4E05-BB37-6AC228F67C3F}" type="presOf" srcId="{0904C20D-5208-4084-B09D-77F65D950848}" destId="{B1DE1C81-4E93-4B7C-AF93-9A39A52AF1D1}" srcOrd="0" destOrd="0" presId="urn:microsoft.com/office/officeart/2018/2/layout/IconCircleList"/>
    <dgm:cxn modelId="{C08D0C44-77AF-4F28-83A9-4B8E57930E30}" type="presOf" srcId="{5DE8DFA6-6481-44EC-A73C-D4AE1CDB442F}" destId="{74059D66-6BA1-4D29-A086-5494AB7F2AA1}" srcOrd="0" destOrd="0" presId="urn:microsoft.com/office/officeart/2018/2/layout/IconCircleList"/>
    <dgm:cxn modelId="{4C5E1470-E9CF-43B9-943F-974DE7283EEF}" type="presOf" srcId="{46315211-811D-48F4-AA5F-8206EFB2FAB6}" destId="{8A01198E-A7B2-4DB2-96A3-444F4F40F5E2}" srcOrd="0" destOrd="0" presId="urn:microsoft.com/office/officeart/2018/2/layout/IconCircleList"/>
    <dgm:cxn modelId="{55B92F56-927E-4228-8F03-1F955EF77DE0}" srcId="{DCDDCE9F-861D-4422-AA2D-1E3BC64949E1}" destId="{46315211-811D-48F4-AA5F-8206EFB2FAB6}" srcOrd="1" destOrd="0" parTransId="{F780C0DE-9E4D-48E4-9B25-116FB24B1D62}" sibTransId="{674D19EE-35D3-4369-B900-6BF6CF045A2D}"/>
    <dgm:cxn modelId="{E2F4218C-5D16-4E76-8344-D53E9AB1306D}" type="presOf" srcId="{DC1C2AC1-D7DE-4759-B26E-5013924B103C}" destId="{0B4F9251-0CA0-4550-8665-2347069A2AC6}" srcOrd="0" destOrd="0" presId="urn:microsoft.com/office/officeart/2018/2/layout/IconCircleList"/>
    <dgm:cxn modelId="{95DCB39B-F951-4E67-AC76-2A8283C9B408}" srcId="{DCDDCE9F-861D-4422-AA2D-1E3BC64949E1}" destId="{5DE8DFA6-6481-44EC-A73C-D4AE1CDB442F}" srcOrd="2" destOrd="0" parTransId="{0310F7B8-1D6F-48AA-BC8C-FF160A8722F3}" sibTransId="{B398A5C9-940B-4DFA-8962-E3ED35388DA1}"/>
    <dgm:cxn modelId="{B49F9AAB-87E6-4AEC-849E-5554ECE04C12}" type="presOf" srcId="{B398A5C9-940B-4DFA-8962-E3ED35388DA1}" destId="{5F02FB72-8702-4E05-81E1-609F59EC9687}" srcOrd="0" destOrd="0" presId="urn:microsoft.com/office/officeart/2018/2/layout/IconCircleList"/>
    <dgm:cxn modelId="{43BF6DAE-E2C9-43F7-9394-038F29051204}" srcId="{DCDDCE9F-861D-4422-AA2D-1E3BC64949E1}" destId="{D9C549AA-3B54-4FE2-8E25-DFFA65065AC6}" srcOrd="3" destOrd="0" parTransId="{039747DC-51DC-45BE-BE4C-374121B476AB}" sibTransId="{DC1C2AC1-D7DE-4759-B26E-5013924B103C}"/>
    <dgm:cxn modelId="{0F9165C8-EED5-4A17-9428-2431E9F944D8}" srcId="{DCDDCE9F-861D-4422-AA2D-1E3BC64949E1}" destId="{5D1043AE-864A-4291-980D-EE914B0A8D05}" srcOrd="0" destOrd="0" parTransId="{B5D1F051-14D8-4EB4-B665-69DB6CDC7131}" sibTransId="{0904C20D-5208-4084-B09D-77F65D950848}"/>
    <dgm:cxn modelId="{04A134E8-FB65-4E89-9211-5C228E552A29}" type="presOf" srcId="{5D1043AE-864A-4291-980D-EE914B0A8D05}" destId="{8E5433FB-0562-4516-AB20-E158A7300324}" srcOrd="0" destOrd="0" presId="urn:microsoft.com/office/officeart/2018/2/layout/IconCircleList"/>
    <dgm:cxn modelId="{71D63BEC-A32F-41F8-940C-C78AE1A82AC8}" type="presOf" srcId="{674D19EE-35D3-4369-B900-6BF6CF045A2D}" destId="{39EF6AA1-1BCB-47A3-8D8C-AC0893D8F1F1}" srcOrd="0" destOrd="0" presId="urn:microsoft.com/office/officeart/2018/2/layout/IconCircleList"/>
    <dgm:cxn modelId="{2E8FEFFC-7A57-43E4-8575-CCAC4CBB47EF}" type="presOf" srcId="{D9C549AA-3B54-4FE2-8E25-DFFA65065AC6}" destId="{187DE66B-1D74-4CA5-8F5E-6756D833BB9B}" srcOrd="0" destOrd="0" presId="urn:microsoft.com/office/officeart/2018/2/layout/IconCircleList"/>
    <dgm:cxn modelId="{7E606A07-3A99-46FB-8D71-9F2E951289B6}" type="presParOf" srcId="{606BC084-E21E-4B52-85E4-815F959CFCAE}" destId="{CFB101D8-0D0A-490D-A824-EA142C03208D}" srcOrd="0" destOrd="0" presId="urn:microsoft.com/office/officeart/2018/2/layout/IconCircleList"/>
    <dgm:cxn modelId="{FAD59713-A89A-41EC-A39B-F64876854663}" type="presParOf" srcId="{CFB101D8-0D0A-490D-A824-EA142C03208D}" destId="{FB2DB017-EE3E-45DA-BBE3-2DFA46A1DAD4}" srcOrd="0" destOrd="0" presId="urn:microsoft.com/office/officeart/2018/2/layout/IconCircleList"/>
    <dgm:cxn modelId="{98269066-02B3-41E7-B7B9-353AFCEDED06}" type="presParOf" srcId="{FB2DB017-EE3E-45DA-BBE3-2DFA46A1DAD4}" destId="{DBF9B209-2B39-49E6-A7F1-3EC29610161B}" srcOrd="0" destOrd="0" presId="urn:microsoft.com/office/officeart/2018/2/layout/IconCircleList"/>
    <dgm:cxn modelId="{4135AF94-32EA-4B74-B3F3-F1BB13662994}" type="presParOf" srcId="{FB2DB017-EE3E-45DA-BBE3-2DFA46A1DAD4}" destId="{B622D90F-D4D6-4E8F-BD9F-9426F494C8BE}" srcOrd="1" destOrd="0" presId="urn:microsoft.com/office/officeart/2018/2/layout/IconCircleList"/>
    <dgm:cxn modelId="{5262CFE4-6FCA-4A01-A960-B4B2B7C4CDD4}" type="presParOf" srcId="{FB2DB017-EE3E-45DA-BBE3-2DFA46A1DAD4}" destId="{28247B73-19D6-4196-98F3-A2397809C7A8}" srcOrd="2" destOrd="0" presId="urn:microsoft.com/office/officeart/2018/2/layout/IconCircleList"/>
    <dgm:cxn modelId="{02DA2A7C-60D7-4EEC-8B74-6972F9889D77}" type="presParOf" srcId="{FB2DB017-EE3E-45DA-BBE3-2DFA46A1DAD4}" destId="{8E5433FB-0562-4516-AB20-E158A7300324}" srcOrd="3" destOrd="0" presId="urn:microsoft.com/office/officeart/2018/2/layout/IconCircleList"/>
    <dgm:cxn modelId="{ECF76349-4987-41B1-9326-B5653D95621F}" type="presParOf" srcId="{CFB101D8-0D0A-490D-A824-EA142C03208D}" destId="{B1DE1C81-4E93-4B7C-AF93-9A39A52AF1D1}" srcOrd="1" destOrd="0" presId="urn:microsoft.com/office/officeart/2018/2/layout/IconCircleList"/>
    <dgm:cxn modelId="{7EFB8159-FA1D-475F-BE6B-7368CEFEBC60}" type="presParOf" srcId="{CFB101D8-0D0A-490D-A824-EA142C03208D}" destId="{5A4E77BC-0118-4A4D-869C-1E32F63C97EF}" srcOrd="2" destOrd="0" presId="urn:microsoft.com/office/officeart/2018/2/layout/IconCircleList"/>
    <dgm:cxn modelId="{9AB50BEC-DB9C-44E2-9DD5-930EE80189FD}" type="presParOf" srcId="{5A4E77BC-0118-4A4D-869C-1E32F63C97EF}" destId="{2ED1F084-4499-4691-B9B9-4AED2B13EAFD}" srcOrd="0" destOrd="0" presId="urn:microsoft.com/office/officeart/2018/2/layout/IconCircleList"/>
    <dgm:cxn modelId="{F36BB52D-801B-4720-B397-8165D52FB54A}" type="presParOf" srcId="{5A4E77BC-0118-4A4D-869C-1E32F63C97EF}" destId="{364DD3EF-E37A-41B0-A371-DB758E5F71B7}" srcOrd="1" destOrd="0" presId="urn:microsoft.com/office/officeart/2018/2/layout/IconCircleList"/>
    <dgm:cxn modelId="{639A5847-2409-4D7C-BA74-934F0672B8D5}" type="presParOf" srcId="{5A4E77BC-0118-4A4D-869C-1E32F63C97EF}" destId="{6C991B1A-5803-4E41-B3F6-1FBC01E9AF27}" srcOrd="2" destOrd="0" presId="urn:microsoft.com/office/officeart/2018/2/layout/IconCircleList"/>
    <dgm:cxn modelId="{25849D63-0C68-4558-A099-FB0B86559C48}" type="presParOf" srcId="{5A4E77BC-0118-4A4D-869C-1E32F63C97EF}" destId="{8A01198E-A7B2-4DB2-96A3-444F4F40F5E2}" srcOrd="3" destOrd="0" presId="urn:microsoft.com/office/officeart/2018/2/layout/IconCircleList"/>
    <dgm:cxn modelId="{7460517F-C628-41B6-BCB2-9E909BEAA93C}" type="presParOf" srcId="{CFB101D8-0D0A-490D-A824-EA142C03208D}" destId="{39EF6AA1-1BCB-47A3-8D8C-AC0893D8F1F1}" srcOrd="3" destOrd="0" presId="urn:microsoft.com/office/officeart/2018/2/layout/IconCircleList"/>
    <dgm:cxn modelId="{62941441-62C9-4A6A-B635-8043158F69FA}" type="presParOf" srcId="{CFB101D8-0D0A-490D-A824-EA142C03208D}" destId="{33378F9A-DDA2-4BDC-A330-0FFACC59D0B4}" srcOrd="4" destOrd="0" presId="urn:microsoft.com/office/officeart/2018/2/layout/IconCircleList"/>
    <dgm:cxn modelId="{D3DA566E-EF9F-40B6-99AD-A0C7FBEE8528}" type="presParOf" srcId="{33378F9A-DDA2-4BDC-A330-0FFACC59D0B4}" destId="{CE405999-4A70-49FC-BEC8-D3F3DC04BC92}" srcOrd="0" destOrd="0" presId="urn:microsoft.com/office/officeart/2018/2/layout/IconCircleList"/>
    <dgm:cxn modelId="{6ED415AF-51CC-47B0-A55E-E92BA4E50126}" type="presParOf" srcId="{33378F9A-DDA2-4BDC-A330-0FFACC59D0B4}" destId="{B8E72C2E-8958-4712-A6AC-DD7C502ACA7F}" srcOrd="1" destOrd="0" presId="urn:microsoft.com/office/officeart/2018/2/layout/IconCircleList"/>
    <dgm:cxn modelId="{A6976022-DB08-4FEB-925C-FE6056A70011}" type="presParOf" srcId="{33378F9A-DDA2-4BDC-A330-0FFACC59D0B4}" destId="{8BE5D16C-95EF-4FE5-9929-AA374F05F523}" srcOrd="2" destOrd="0" presId="urn:microsoft.com/office/officeart/2018/2/layout/IconCircleList"/>
    <dgm:cxn modelId="{CBFDB6BD-25DB-468B-B3E4-0A843413374C}" type="presParOf" srcId="{33378F9A-DDA2-4BDC-A330-0FFACC59D0B4}" destId="{74059D66-6BA1-4D29-A086-5494AB7F2AA1}" srcOrd="3" destOrd="0" presId="urn:microsoft.com/office/officeart/2018/2/layout/IconCircleList"/>
    <dgm:cxn modelId="{66449D66-910D-4C0A-A66D-5BBDAD283917}" type="presParOf" srcId="{CFB101D8-0D0A-490D-A824-EA142C03208D}" destId="{5F02FB72-8702-4E05-81E1-609F59EC9687}" srcOrd="5" destOrd="0" presId="urn:microsoft.com/office/officeart/2018/2/layout/IconCircleList"/>
    <dgm:cxn modelId="{1B76F2A4-71C4-4F28-8A23-D89FD3D812E2}" type="presParOf" srcId="{CFB101D8-0D0A-490D-A824-EA142C03208D}" destId="{7A12A1B7-22A2-42CD-99D3-C39AF0C1A7A7}" srcOrd="6" destOrd="0" presId="urn:microsoft.com/office/officeart/2018/2/layout/IconCircleList"/>
    <dgm:cxn modelId="{B14EC4DA-60DE-44CC-AEE3-0E825A697173}" type="presParOf" srcId="{7A12A1B7-22A2-42CD-99D3-C39AF0C1A7A7}" destId="{C7EE23AD-5E02-498A-A767-4108D1BF34C3}" srcOrd="0" destOrd="0" presId="urn:microsoft.com/office/officeart/2018/2/layout/IconCircleList"/>
    <dgm:cxn modelId="{115341C8-7BF8-4ED9-AF26-AD2E7A59FCC9}" type="presParOf" srcId="{7A12A1B7-22A2-42CD-99D3-C39AF0C1A7A7}" destId="{80B9362C-9C12-460B-901C-0676345AB6B0}" srcOrd="1" destOrd="0" presId="urn:microsoft.com/office/officeart/2018/2/layout/IconCircleList"/>
    <dgm:cxn modelId="{C8293F40-3647-4E76-8F6B-E010A116D64D}" type="presParOf" srcId="{7A12A1B7-22A2-42CD-99D3-C39AF0C1A7A7}" destId="{53C133A4-D642-44B7-85F6-B09A59676846}" srcOrd="2" destOrd="0" presId="urn:microsoft.com/office/officeart/2018/2/layout/IconCircleList"/>
    <dgm:cxn modelId="{718969D9-EA7F-47D8-A6F4-F0050F94B1FE}" type="presParOf" srcId="{7A12A1B7-22A2-42CD-99D3-C39AF0C1A7A7}" destId="{187DE66B-1D74-4CA5-8F5E-6756D833BB9B}" srcOrd="3" destOrd="0" presId="urn:microsoft.com/office/officeart/2018/2/layout/IconCircleList"/>
    <dgm:cxn modelId="{EA7E6424-81F1-46F1-A8A6-B26949024E46}" type="presParOf" srcId="{CFB101D8-0D0A-490D-A824-EA142C03208D}" destId="{0B4F9251-0CA0-4550-8665-2347069A2AC6}" srcOrd="7" destOrd="0" presId="urn:microsoft.com/office/officeart/2018/2/layout/IconCircleList"/>
    <dgm:cxn modelId="{8D95F432-DE0C-4C28-95F6-D972C1D3487D}" type="presParOf" srcId="{CFB101D8-0D0A-490D-A824-EA142C03208D}" destId="{AEC1E490-7A51-4566-B30A-ECF01F305020}" srcOrd="8" destOrd="0" presId="urn:microsoft.com/office/officeart/2018/2/layout/IconCircleList"/>
    <dgm:cxn modelId="{D670F513-BC3D-4843-B7BF-216508F8C053}" type="presParOf" srcId="{AEC1E490-7A51-4566-B30A-ECF01F305020}" destId="{56C645CA-352B-48BA-9377-2BDBA0D82AF1}" srcOrd="0" destOrd="0" presId="urn:microsoft.com/office/officeart/2018/2/layout/IconCircleList"/>
    <dgm:cxn modelId="{A46F8E83-DC17-4082-A237-681D15D25695}" type="presParOf" srcId="{AEC1E490-7A51-4566-B30A-ECF01F305020}" destId="{9AA8EDCC-E034-4A94-AF14-7C40902D859F}" srcOrd="1" destOrd="0" presId="urn:microsoft.com/office/officeart/2018/2/layout/IconCircleList"/>
    <dgm:cxn modelId="{74457845-0B21-4BB7-A2AE-7A1EE2CE067B}" type="presParOf" srcId="{AEC1E490-7A51-4566-B30A-ECF01F305020}" destId="{3929BA64-4AD4-4371-974E-7EE5987CF431}" srcOrd="2" destOrd="0" presId="urn:microsoft.com/office/officeart/2018/2/layout/IconCircleList"/>
    <dgm:cxn modelId="{7EFB2138-37DB-44F3-9468-4FFFC3D74128}" type="presParOf" srcId="{AEC1E490-7A51-4566-B30A-ECF01F305020}" destId="{5CB6BAE5-C1F8-4F4D-8230-384DDF35D6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8DBEC-2D04-4486-A1B6-46BE81E0A2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DBA3BD-EFC2-4101-9469-5F31590DF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Decentralized AI Model Training (No Data Transfers)</a:t>
          </a:r>
        </a:p>
      </dgm:t>
    </dgm:pt>
    <dgm:pt modelId="{122191D2-A4A7-4442-84D7-79B058BC36AC}" type="parTrans" cxnId="{9FFDE8E0-5C20-48A8-93F5-5921B4DB87B8}">
      <dgm:prSet/>
      <dgm:spPr/>
      <dgm:t>
        <a:bodyPr/>
        <a:lstStyle/>
        <a:p>
          <a:endParaRPr lang="en-US"/>
        </a:p>
      </dgm:t>
    </dgm:pt>
    <dgm:pt modelId="{570DD3EC-4072-4FFF-AA82-C708EF9DCAD7}" type="sibTrans" cxnId="{9FFDE8E0-5C20-48A8-93F5-5921B4DB87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296098-A21D-417B-8436-7EB7A02E28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Predictive Analytics for Early Diagnosis</a:t>
          </a:r>
        </a:p>
      </dgm:t>
    </dgm:pt>
    <dgm:pt modelId="{DFD77090-1B08-43F4-ACE6-7443C4341226}" type="parTrans" cxnId="{0F10CC68-3145-4356-B29D-53E28B1D6036}">
      <dgm:prSet/>
      <dgm:spPr/>
      <dgm:t>
        <a:bodyPr/>
        <a:lstStyle/>
        <a:p>
          <a:endParaRPr lang="en-US"/>
        </a:p>
      </dgm:t>
    </dgm:pt>
    <dgm:pt modelId="{D89C2864-1BF9-4666-B456-767F774BDB41}" type="sibTrans" cxnId="{0F10CC68-3145-4356-B29D-53E28B1D60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3BA19A-E61A-4B08-B525-33047847B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AI-Enabled Smart Contracts &amp; Automated Workflows</a:t>
          </a:r>
        </a:p>
      </dgm:t>
    </dgm:pt>
    <dgm:pt modelId="{F40ADF1E-C1F5-4289-831E-399046AFE1DC}" type="parTrans" cxnId="{2E40E2C8-7EC9-4994-BC47-8ACCB886EADB}">
      <dgm:prSet/>
      <dgm:spPr/>
      <dgm:t>
        <a:bodyPr/>
        <a:lstStyle/>
        <a:p>
          <a:endParaRPr lang="en-US"/>
        </a:p>
      </dgm:t>
    </dgm:pt>
    <dgm:pt modelId="{2BB9494E-605A-4472-A2FE-3EBB260EEA03}" type="sibTrans" cxnId="{2E40E2C8-7EC9-4994-BC47-8ACCB886EA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5B9421-9E82-4712-B6EC-16B5AC549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Remote Patient Monitoring &amp; Digital Pathology AI</a:t>
          </a:r>
        </a:p>
      </dgm:t>
    </dgm:pt>
    <dgm:pt modelId="{B60790B1-13B4-47F3-A5EC-3087CCE87327}" type="parTrans" cxnId="{30C7F283-482D-4E5E-BA35-0C98CCA7F081}">
      <dgm:prSet/>
      <dgm:spPr/>
      <dgm:t>
        <a:bodyPr/>
        <a:lstStyle/>
        <a:p>
          <a:endParaRPr lang="en-US"/>
        </a:p>
      </dgm:t>
    </dgm:pt>
    <dgm:pt modelId="{8270B3EC-C7CC-4ACD-8C93-C4552FF36975}" type="sibTrans" cxnId="{30C7F283-482D-4E5E-BA35-0C98CCA7F0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225AAF-BBF6-467E-8AAF-8DF4E0C2B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AI-Powered Drones for Logistics &amp; Medical Supply Chain</a:t>
          </a:r>
        </a:p>
      </dgm:t>
    </dgm:pt>
    <dgm:pt modelId="{62F65346-40C1-4755-A482-9B3D06D0B318}" type="parTrans" cxnId="{DD6C11D8-355E-4310-B7BC-89F9B9432A36}">
      <dgm:prSet/>
      <dgm:spPr/>
      <dgm:t>
        <a:bodyPr/>
        <a:lstStyle/>
        <a:p>
          <a:endParaRPr lang="en-US"/>
        </a:p>
      </dgm:t>
    </dgm:pt>
    <dgm:pt modelId="{87B2A62C-4D4E-47F0-B2E1-F764117EB65B}" type="sibTrans" cxnId="{DD6C11D8-355E-4310-B7BC-89F9B9432A36}">
      <dgm:prSet/>
      <dgm:spPr/>
      <dgm:t>
        <a:bodyPr/>
        <a:lstStyle/>
        <a:p>
          <a:endParaRPr lang="en-US"/>
        </a:p>
      </dgm:t>
    </dgm:pt>
    <dgm:pt modelId="{9DE1BCA6-53B2-4419-83FE-E4AD10D96140}" type="pres">
      <dgm:prSet presAssocID="{1D28DBEC-2D04-4486-A1B6-46BE81E0A252}" presName="root" presStyleCnt="0">
        <dgm:presLayoutVars>
          <dgm:dir/>
          <dgm:resizeHandles val="exact"/>
        </dgm:presLayoutVars>
      </dgm:prSet>
      <dgm:spPr/>
    </dgm:pt>
    <dgm:pt modelId="{16691C72-733D-417B-9037-012EC094143D}" type="pres">
      <dgm:prSet presAssocID="{14DBA3BD-EFC2-4101-9469-5F31590DF336}" presName="compNode" presStyleCnt="0"/>
      <dgm:spPr/>
    </dgm:pt>
    <dgm:pt modelId="{0513ADDE-C3AD-47B1-9D49-ED5B9BD62064}" type="pres">
      <dgm:prSet presAssocID="{14DBA3BD-EFC2-4101-9469-5F31590DF336}" presName="bgRect" presStyleLbl="bgShp" presStyleIdx="0" presStyleCnt="5"/>
      <dgm:spPr/>
    </dgm:pt>
    <dgm:pt modelId="{8A5AEFF1-8466-4613-987C-2E9FAADF1863}" type="pres">
      <dgm:prSet presAssocID="{14DBA3BD-EFC2-4101-9469-5F31590DF3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87E2463-C18A-4CFD-A133-05DDA9C98DE3}" type="pres">
      <dgm:prSet presAssocID="{14DBA3BD-EFC2-4101-9469-5F31590DF336}" presName="spaceRect" presStyleCnt="0"/>
      <dgm:spPr/>
    </dgm:pt>
    <dgm:pt modelId="{8B3D26D5-3794-4B31-9798-138ABD591BB2}" type="pres">
      <dgm:prSet presAssocID="{14DBA3BD-EFC2-4101-9469-5F31590DF336}" presName="parTx" presStyleLbl="revTx" presStyleIdx="0" presStyleCnt="5">
        <dgm:presLayoutVars>
          <dgm:chMax val="0"/>
          <dgm:chPref val="0"/>
        </dgm:presLayoutVars>
      </dgm:prSet>
      <dgm:spPr/>
    </dgm:pt>
    <dgm:pt modelId="{C431AB94-65E5-4FE4-B703-96FDDDFA8CF5}" type="pres">
      <dgm:prSet presAssocID="{570DD3EC-4072-4FFF-AA82-C708EF9DCAD7}" presName="sibTrans" presStyleCnt="0"/>
      <dgm:spPr/>
    </dgm:pt>
    <dgm:pt modelId="{1D3530E4-0D38-4D01-AFDF-8D55A2EF4641}" type="pres">
      <dgm:prSet presAssocID="{57296098-A21D-417B-8436-7EB7A02E28E0}" presName="compNode" presStyleCnt="0"/>
      <dgm:spPr/>
    </dgm:pt>
    <dgm:pt modelId="{EF733A31-52CA-4EFC-A3F3-B281E4D6FDFB}" type="pres">
      <dgm:prSet presAssocID="{57296098-A21D-417B-8436-7EB7A02E28E0}" presName="bgRect" presStyleLbl="bgShp" presStyleIdx="1" presStyleCnt="5"/>
      <dgm:spPr/>
    </dgm:pt>
    <dgm:pt modelId="{95DAC1B5-0F10-4DFD-BFF7-6337810194BA}" type="pres">
      <dgm:prSet presAssocID="{57296098-A21D-417B-8436-7EB7A02E28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2C334C-0BC0-4D32-825C-C0725689885D}" type="pres">
      <dgm:prSet presAssocID="{57296098-A21D-417B-8436-7EB7A02E28E0}" presName="spaceRect" presStyleCnt="0"/>
      <dgm:spPr/>
    </dgm:pt>
    <dgm:pt modelId="{D4870ADA-BD7C-4D37-A740-9086742120B8}" type="pres">
      <dgm:prSet presAssocID="{57296098-A21D-417B-8436-7EB7A02E28E0}" presName="parTx" presStyleLbl="revTx" presStyleIdx="1" presStyleCnt="5">
        <dgm:presLayoutVars>
          <dgm:chMax val="0"/>
          <dgm:chPref val="0"/>
        </dgm:presLayoutVars>
      </dgm:prSet>
      <dgm:spPr/>
    </dgm:pt>
    <dgm:pt modelId="{2696BBBC-46D3-4971-9E6A-19DC5D3B87FF}" type="pres">
      <dgm:prSet presAssocID="{D89C2864-1BF9-4666-B456-767F774BDB41}" presName="sibTrans" presStyleCnt="0"/>
      <dgm:spPr/>
    </dgm:pt>
    <dgm:pt modelId="{820980DE-7705-4E95-8101-A86446662D55}" type="pres">
      <dgm:prSet presAssocID="{CE3BA19A-E61A-4B08-B525-33047847B5F6}" presName="compNode" presStyleCnt="0"/>
      <dgm:spPr/>
    </dgm:pt>
    <dgm:pt modelId="{030308AA-201D-404F-B0E4-27DD965E0AD7}" type="pres">
      <dgm:prSet presAssocID="{CE3BA19A-E61A-4B08-B525-33047847B5F6}" presName="bgRect" presStyleLbl="bgShp" presStyleIdx="2" presStyleCnt="5"/>
      <dgm:spPr/>
    </dgm:pt>
    <dgm:pt modelId="{12DCB56E-DB45-4073-8C80-32D1D4BE61DC}" type="pres">
      <dgm:prSet presAssocID="{CE3BA19A-E61A-4B08-B525-33047847B5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2D5E7EF-7E74-4591-BC72-C9EF6136736F}" type="pres">
      <dgm:prSet presAssocID="{CE3BA19A-E61A-4B08-B525-33047847B5F6}" presName="spaceRect" presStyleCnt="0"/>
      <dgm:spPr/>
    </dgm:pt>
    <dgm:pt modelId="{7DB634A9-3942-4E4A-BD90-2E0386D86987}" type="pres">
      <dgm:prSet presAssocID="{CE3BA19A-E61A-4B08-B525-33047847B5F6}" presName="parTx" presStyleLbl="revTx" presStyleIdx="2" presStyleCnt="5">
        <dgm:presLayoutVars>
          <dgm:chMax val="0"/>
          <dgm:chPref val="0"/>
        </dgm:presLayoutVars>
      </dgm:prSet>
      <dgm:spPr/>
    </dgm:pt>
    <dgm:pt modelId="{C104990B-044D-4408-8850-5039C3B19554}" type="pres">
      <dgm:prSet presAssocID="{2BB9494E-605A-4472-A2FE-3EBB260EEA03}" presName="sibTrans" presStyleCnt="0"/>
      <dgm:spPr/>
    </dgm:pt>
    <dgm:pt modelId="{8017F361-CA49-4AAB-96CA-D06411B25A60}" type="pres">
      <dgm:prSet presAssocID="{A35B9421-9E82-4712-B6EC-16B5AC549AB7}" presName="compNode" presStyleCnt="0"/>
      <dgm:spPr/>
    </dgm:pt>
    <dgm:pt modelId="{4563F93F-968A-46A2-B931-EFFB0F550EB5}" type="pres">
      <dgm:prSet presAssocID="{A35B9421-9E82-4712-B6EC-16B5AC549AB7}" presName="bgRect" presStyleLbl="bgShp" presStyleIdx="3" presStyleCnt="5"/>
      <dgm:spPr/>
    </dgm:pt>
    <dgm:pt modelId="{AB01FDCD-AC8D-49C6-A2F2-0E72B24EDD19}" type="pres">
      <dgm:prSet presAssocID="{A35B9421-9E82-4712-B6EC-16B5AC549A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A3ACDDC5-8655-4556-B8D1-E9AA433F621C}" type="pres">
      <dgm:prSet presAssocID="{A35B9421-9E82-4712-B6EC-16B5AC549AB7}" presName="spaceRect" presStyleCnt="0"/>
      <dgm:spPr/>
    </dgm:pt>
    <dgm:pt modelId="{6A7F9D86-CB16-4ACF-8E74-0D2A9CD965A1}" type="pres">
      <dgm:prSet presAssocID="{A35B9421-9E82-4712-B6EC-16B5AC549AB7}" presName="parTx" presStyleLbl="revTx" presStyleIdx="3" presStyleCnt="5">
        <dgm:presLayoutVars>
          <dgm:chMax val="0"/>
          <dgm:chPref val="0"/>
        </dgm:presLayoutVars>
      </dgm:prSet>
      <dgm:spPr/>
    </dgm:pt>
    <dgm:pt modelId="{DF9CAAFA-D8FB-4BAF-BF77-26A1D9B811B4}" type="pres">
      <dgm:prSet presAssocID="{8270B3EC-C7CC-4ACD-8C93-C4552FF36975}" presName="sibTrans" presStyleCnt="0"/>
      <dgm:spPr/>
    </dgm:pt>
    <dgm:pt modelId="{6CA5200D-EA40-444E-9DD0-AB36EFBEB5A4}" type="pres">
      <dgm:prSet presAssocID="{C1225AAF-BBF6-467E-8AAF-8DF4E0C2B888}" presName="compNode" presStyleCnt="0"/>
      <dgm:spPr/>
    </dgm:pt>
    <dgm:pt modelId="{E492D812-0B3C-4302-BADF-29218F26CC47}" type="pres">
      <dgm:prSet presAssocID="{C1225AAF-BBF6-467E-8AAF-8DF4E0C2B888}" presName="bgRect" presStyleLbl="bgShp" presStyleIdx="4" presStyleCnt="5"/>
      <dgm:spPr/>
    </dgm:pt>
    <dgm:pt modelId="{C29A046F-F536-4D8D-886A-E59D1444097F}" type="pres">
      <dgm:prSet presAssocID="{C1225AAF-BBF6-467E-8AAF-8DF4E0C2B8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46D2C2D0-1293-42F5-AE1D-E05B4F7B8C54}" type="pres">
      <dgm:prSet presAssocID="{C1225AAF-BBF6-467E-8AAF-8DF4E0C2B888}" presName="spaceRect" presStyleCnt="0"/>
      <dgm:spPr/>
    </dgm:pt>
    <dgm:pt modelId="{BFF7B65F-4FA5-4F86-8446-9F950C7451F1}" type="pres">
      <dgm:prSet presAssocID="{C1225AAF-BBF6-467E-8AAF-8DF4E0C2B88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8C2B1C-3348-45A6-80C7-68CAEE4A1D80}" type="presOf" srcId="{CE3BA19A-E61A-4B08-B525-33047847B5F6}" destId="{7DB634A9-3942-4E4A-BD90-2E0386D86987}" srcOrd="0" destOrd="0" presId="urn:microsoft.com/office/officeart/2018/2/layout/IconVerticalSolidList"/>
    <dgm:cxn modelId="{0C2C4539-F451-4A6F-B244-9470BA3FF530}" type="presOf" srcId="{A35B9421-9E82-4712-B6EC-16B5AC549AB7}" destId="{6A7F9D86-CB16-4ACF-8E74-0D2A9CD965A1}" srcOrd="0" destOrd="0" presId="urn:microsoft.com/office/officeart/2018/2/layout/IconVerticalSolidList"/>
    <dgm:cxn modelId="{0F10CC68-3145-4356-B29D-53E28B1D6036}" srcId="{1D28DBEC-2D04-4486-A1B6-46BE81E0A252}" destId="{57296098-A21D-417B-8436-7EB7A02E28E0}" srcOrd="1" destOrd="0" parTransId="{DFD77090-1B08-43F4-ACE6-7443C4341226}" sibTransId="{D89C2864-1BF9-4666-B456-767F774BDB41}"/>
    <dgm:cxn modelId="{E664D368-22EF-4096-879E-78B92A9CAF5D}" type="presOf" srcId="{57296098-A21D-417B-8436-7EB7A02E28E0}" destId="{D4870ADA-BD7C-4D37-A740-9086742120B8}" srcOrd="0" destOrd="0" presId="urn:microsoft.com/office/officeart/2018/2/layout/IconVerticalSolidList"/>
    <dgm:cxn modelId="{D9B1A87E-4079-4A18-B432-7803570B80D3}" type="presOf" srcId="{14DBA3BD-EFC2-4101-9469-5F31590DF336}" destId="{8B3D26D5-3794-4B31-9798-138ABD591BB2}" srcOrd="0" destOrd="0" presId="urn:microsoft.com/office/officeart/2018/2/layout/IconVerticalSolidList"/>
    <dgm:cxn modelId="{466BAC7E-9707-41E9-A820-06FE1D7C419E}" type="presOf" srcId="{1D28DBEC-2D04-4486-A1B6-46BE81E0A252}" destId="{9DE1BCA6-53B2-4419-83FE-E4AD10D96140}" srcOrd="0" destOrd="0" presId="urn:microsoft.com/office/officeart/2018/2/layout/IconVerticalSolidList"/>
    <dgm:cxn modelId="{30C7F283-482D-4E5E-BA35-0C98CCA7F081}" srcId="{1D28DBEC-2D04-4486-A1B6-46BE81E0A252}" destId="{A35B9421-9E82-4712-B6EC-16B5AC549AB7}" srcOrd="3" destOrd="0" parTransId="{B60790B1-13B4-47F3-A5EC-3087CCE87327}" sibTransId="{8270B3EC-C7CC-4ACD-8C93-C4552FF36975}"/>
    <dgm:cxn modelId="{2E40E2C8-7EC9-4994-BC47-8ACCB886EADB}" srcId="{1D28DBEC-2D04-4486-A1B6-46BE81E0A252}" destId="{CE3BA19A-E61A-4B08-B525-33047847B5F6}" srcOrd="2" destOrd="0" parTransId="{F40ADF1E-C1F5-4289-831E-399046AFE1DC}" sibTransId="{2BB9494E-605A-4472-A2FE-3EBB260EEA03}"/>
    <dgm:cxn modelId="{DD6C11D8-355E-4310-B7BC-89F9B9432A36}" srcId="{1D28DBEC-2D04-4486-A1B6-46BE81E0A252}" destId="{C1225AAF-BBF6-467E-8AAF-8DF4E0C2B888}" srcOrd="4" destOrd="0" parTransId="{62F65346-40C1-4755-A482-9B3D06D0B318}" sibTransId="{87B2A62C-4D4E-47F0-B2E1-F764117EB65B}"/>
    <dgm:cxn modelId="{9FFDE8E0-5C20-48A8-93F5-5921B4DB87B8}" srcId="{1D28DBEC-2D04-4486-A1B6-46BE81E0A252}" destId="{14DBA3BD-EFC2-4101-9469-5F31590DF336}" srcOrd="0" destOrd="0" parTransId="{122191D2-A4A7-4442-84D7-79B058BC36AC}" sibTransId="{570DD3EC-4072-4FFF-AA82-C708EF9DCAD7}"/>
    <dgm:cxn modelId="{BC93C9E9-4610-4FEA-B296-6BBF34A3177F}" type="presOf" srcId="{C1225AAF-BBF6-467E-8AAF-8DF4E0C2B888}" destId="{BFF7B65F-4FA5-4F86-8446-9F950C7451F1}" srcOrd="0" destOrd="0" presId="urn:microsoft.com/office/officeart/2018/2/layout/IconVerticalSolidList"/>
    <dgm:cxn modelId="{4145787D-912D-4474-B611-9E7D4231C14B}" type="presParOf" srcId="{9DE1BCA6-53B2-4419-83FE-E4AD10D96140}" destId="{16691C72-733D-417B-9037-012EC094143D}" srcOrd="0" destOrd="0" presId="urn:microsoft.com/office/officeart/2018/2/layout/IconVerticalSolidList"/>
    <dgm:cxn modelId="{62B8628C-CCD0-4371-AD21-09301446D9A9}" type="presParOf" srcId="{16691C72-733D-417B-9037-012EC094143D}" destId="{0513ADDE-C3AD-47B1-9D49-ED5B9BD62064}" srcOrd="0" destOrd="0" presId="urn:microsoft.com/office/officeart/2018/2/layout/IconVerticalSolidList"/>
    <dgm:cxn modelId="{06640511-E18A-42E6-9049-A807EC3F5CF0}" type="presParOf" srcId="{16691C72-733D-417B-9037-012EC094143D}" destId="{8A5AEFF1-8466-4613-987C-2E9FAADF1863}" srcOrd="1" destOrd="0" presId="urn:microsoft.com/office/officeart/2018/2/layout/IconVerticalSolidList"/>
    <dgm:cxn modelId="{EE161D2D-CC83-4A9D-9926-F6612D2C458D}" type="presParOf" srcId="{16691C72-733D-417B-9037-012EC094143D}" destId="{687E2463-C18A-4CFD-A133-05DDA9C98DE3}" srcOrd="2" destOrd="0" presId="urn:microsoft.com/office/officeart/2018/2/layout/IconVerticalSolidList"/>
    <dgm:cxn modelId="{F4303E6A-959B-4A4A-A640-2A3ABF0B6D32}" type="presParOf" srcId="{16691C72-733D-417B-9037-012EC094143D}" destId="{8B3D26D5-3794-4B31-9798-138ABD591BB2}" srcOrd="3" destOrd="0" presId="urn:microsoft.com/office/officeart/2018/2/layout/IconVerticalSolidList"/>
    <dgm:cxn modelId="{76C61FCF-1301-4F68-AF74-2C0992AB69C7}" type="presParOf" srcId="{9DE1BCA6-53B2-4419-83FE-E4AD10D96140}" destId="{C431AB94-65E5-4FE4-B703-96FDDDFA8CF5}" srcOrd="1" destOrd="0" presId="urn:microsoft.com/office/officeart/2018/2/layout/IconVerticalSolidList"/>
    <dgm:cxn modelId="{22942A49-E739-4DAA-A76D-A34D5999F715}" type="presParOf" srcId="{9DE1BCA6-53B2-4419-83FE-E4AD10D96140}" destId="{1D3530E4-0D38-4D01-AFDF-8D55A2EF4641}" srcOrd="2" destOrd="0" presId="urn:microsoft.com/office/officeart/2018/2/layout/IconVerticalSolidList"/>
    <dgm:cxn modelId="{890AEE63-5623-4C7A-8BF2-42A83B305F80}" type="presParOf" srcId="{1D3530E4-0D38-4D01-AFDF-8D55A2EF4641}" destId="{EF733A31-52CA-4EFC-A3F3-B281E4D6FDFB}" srcOrd="0" destOrd="0" presId="urn:microsoft.com/office/officeart/2018/2/layout/IconVerticalSolidList"/>
    <dgm:cxn modelId="{9A2A1C62-AE17-40B4-81C4-8DAA79D1F554}" type="presParOf" srcId="{1D3530E4-0D38-4D01-AFDF-8D55A2EF4641}" destId="{95DAC1B5-0F10-4DFD-BFF7-6337810194BA}" srcOrd="1" destOrd="0" presId="urn:microsoft.com/office/officeart/2018/2/layout/IconVerticalSolidList"/>
    <dgm:cxn modelId="{3CEA16F4-CCA4-4835-ACAC-B5C9CE13B63E}" type="presParOf" srcId="{1D3530E4-0D38-4D01-AFDF-8D55A2EF4641}" destId="{892C334C-0BC0-4D32-825C-C0725689885D}" srcOrd="2" destOrd="0" presId="urn:microsoft.com/office/officeart/2018/2/layout/IconVerticalSolidList"/>
    <dgm:cxn modelId="{8559B4F7-1F1F-488D-844E-6794AAA43732}" type="presParOf" srcId="{1D3530E4-0D38-4D01-AFDF-8D55A2EF4641}" destId="{D4870ADA-BD7C-4D37-A740-9086742120B8}" srcOrd="3" destOrd="0" presId="urn:microsoft.com/office/officeart/2018/2/layout/IconVerticalSolidList"/>
    <dgm:cxn modelId="{9327CC60-B110-4A57-A264-EE01FBF572E5}" type="presParOf" srcId="{9DE1BCA6-53B2-4419-83FE-E4AD10D96140}" destId="{2696BBBC-46D3-4971-9E6A-19DC5D3B87FF}" srcOrd="3" destOrd="0" presId="urn:microsoft.com/office/officeart/2018/2/layout/IconVerticalSolidList"/>
    <dgm:cxn modelId="{32EF62B4-D1F0-4253-9A14-6740438938A9}" type="presParOf" srcId="{9DE1BCA6-53B2-4419-83FE-E4AD10D96140}" destId="{820980DE-7705-4E95-8101-A86446662D55}" srcOrd="4" destOrd="0" presId="urn:microsoft.com/office/officeart/2018/2/layout/IconVerticalSolidList"/>
    <dgm:cxn modelId="{B0FACEBD-FD30-4931-B984-A843CD4128E0}" type="presParOf" srcId="{820980DE-7705-4E95-8101-A86446662D55}" destId="{030308AA-201D-404F-B0E4-27DD965E0AD7}" srcOrd="0" destOrd="0" presId="urn:microsoft.com/office/officeart/2018/2/layout/IconVerticalSolidList"/>
    <dgm:cxn modelId="{3D226DBB-B1D5-4F38-BBF6-FAB598646C62}" type="presParOf" srcId="{820980DE-7705-4E95-8101-A86446662D55}" destId="{12DCB56E-DB45-4073-8C80-32D1D4BE61DC}" srcOrd="1" destOrd="0" presId="urn:microsoft.com/office/officeart/2018/2/layout/IconVerticalSolidList"/>
    <dgm:cxn modelId="{633FBB0A-2EC1-4E17-B05D-DC92CEBCE88F}" type="presParOf" srcId="{820980DE-7705-4E95-8101-A86446662D55}" destId="{92D5E7EF-7E74-4591-BC72-C9EF6136736F}" srcOrd="2" destOrd="0" presId="urn:microsoft.com/office/officeart/2018/2/layout/IconVerticalSolidList"/>
    <dgm:cxn modelId="{67FEEB96-4346-4F7F-AA59-5F9CE7319E3E}" type="presParOf" srcId="{820980DE-7705-4E95-8101-A86446662D55}" destId="{7DB634A9-3942-4E4A-BD90-2E0386D86987}" srcOrd="3" destOrd="0" presId="urn:microsoft.com/office/officeart/2018/2/layout/IconVerticalSolidList"/>
    <dgm:cxn modelId="{181B26F8-C5EF-453D-8AD6-685A3E5DD1B1}" type="presParOf" srcId="{9DE1BCA6-53B2-4419-83FE-E4AD10D96140}" destId="{C104990B-044D-4408-8850-5039C3B19554}" srcOrd="5" destOrd="0" presId="urn:microsoft.com/office/officeart/2018/2/layout/IconVerticalSolidList"/>
    <dgm:cxn modelId="{9A004125-DCDE-461B-84E5-A84E9E9401AE}" type="presParOf" srcId="{9DE1BCA6-53B2-4419-83FE-E4AD10D96140}" destId="{8017F361-CA49-4AAB-96CA-D06411B25A60}" srcOrd="6" destOrd="0" presId="urn:microsoft.com/office/officeart/2018/2/layout/IconVerticalSolidList"/>
    <dgm:cxn modelId="{8B724F64-1646-4287-B850-0D62EBDDE260}" type="presParOf" srcId="{8017F361-CA49-4AAB-96CA-D06411B25A60}" destId="{4563F93F-968A-46A2-B931-EFFB0F550EB5}" srcOrd="0" destOrd="0" presId="urn:microsoft.com/office/officeart/2018/2/layout/IconVerticalSolidList"/>
    <dgm:cxn modelId="{4016C176-8278-4CA8-BA96-1295606F4680}" type="presParOf" srcId="{8017F361-CA49-4AAB-96CA-D06411B25A60}" destId="{AB01FDCD-AC8D-49C6-A2F2-0E72B24EDD19}" srcOrd="1" destOrd="0" presId="urn:microsoft.com/office/officeart/2018/2/layout/IconVerticalSolidList"/>
    <dgm:cxn modelId="{86F78EC7-F3F0-417A-AEC7-B1971C4366B5}" type="presParOf" srcId="{8017F361-CA49-4AAB-96CA-D06411B25A60}" destId="{A3ACDDC5-8655-4556-B8D1-E9AA433F621C}" srcOrd="2" destOrd="0" presId="urn:microsoft.com/office/officeart/2018/2/layout/IconVerticalSolidList"/>
    <dgm:cxn modelId="{EDB4FCA8-14B8-4EA4-89CC-087E69BC6DA0}" type="presParOf" srcId="{8017F361-CA49-4AAB-96CA-D06411B25A60}" destId="{6A7F9D86-CB16-4ACF-8E74-0D2A9CD965A1}" srcOrd="3" destOrd="0" presId="urn:microsoft.com/office/officeart/2018/2/layout/IconVerticalSolidList"/>
    <dgm:cxn modelId="{A7C40F72-CA61-4956-AC2F-8FB7A449766A}" type="presParOf" srcId="{9DE1BCA6-53B2-4419-83FE-E4AD10D96140}" destId="{DF9CAAFA-D8FB-4BAF-BF77-26A1D9B811B4}" srcOrd="7" destOrd="0" presId="urn:microsoft.com/office/officeart/2018/2/layout/IconVerticalSolidList"/>
    <dgm:cxn modelId="{3E08201A-3974-4EDC-A64D-E09B4F4B6B1C}" type="presParOf" srcId="{9DE1BCA6-53B2-4419-83FE-E4AD10D96140}" destId="{6CA5200D-EA40-444E-9DD0-AB36EFBEB5A4}" srcOrd="8" destOrd="0" presId="urn:microsoft.com/office/officeart/2018/2/layout/IconVerticalSolidList"/>
    <dgm:cxn modelId="{DA31E09D-2F29-4062-9C1B-32CAC3D95004}" type="presParOf" srcId="{6CA5200D-EA40-444E-9DD0-AB36EFBEB5A4}" destId="{E492D812-0B3C-4302-BADF-29218F26CC47}" srcOrd="0" destOrd="0" presId="urn:microsoft.com/office/officeart/2018/2/layout/IconVerticalSolidList"/>
    <dgm:cxn modelId="{7CBB9144-0101-4726-AED4-614C426017C4}" type="presParOf" srcId="{6CA5200D-EA40-444E-9DD0-AB36EFBEB5A4}" destId="{C29A046F-F536-4D8D-886A-E59D1444097F}" srcOrd="1" destOrd="0" presId="urn:microsoft.com/office/officeart/2018/2/layout/IconVerticalSolidList"/>
    <dgm:cxn modelId="{8C92DFEC-A896-49E4-B634-5C90D295700A}" type="presParOf" srcId="{6CA5200D-EA40-444E-9DD0-AB36EFBEB5A4}" destId="{46D2C2D0-1293-42F5-AE1D-E05B4F7B8C54}" srcOrd="2" destOrd="0" presId="urn:microsoft.com/office/officeart/2018/2/layout/IconVerticalSolidList"/>
    <dgm:cxn modelId="{424F5A95-1284-47C7-A461-08D18028A8CA}" type="presParOf" srcId="{6CA5200D-EA40-444E-9DD0-AB36EFBEB5A4}" destId="{BFF7B65F-4FA5-4F86-8446-9F950C7451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2663B5-F542-45C0-A082-3DDC1A7ADA97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0801F2C-1DBC-4329-B15D-B12685A3FAEC}">
      <dgm:prSet/>
      <dgm:spPr/>
      <dgm:t>
        <a:bodyPr/>
        <a:lstStyle/>
        <a:p>
          <a:r>
            <a:rPr lang="en-US"/>
            <a:t>1. Patient owns &amp; controls medical records via blockchain ledger.</a:t>
          </a:r>
        </a:p>
      </dgm:t>
    </dgm:pt>
    <dgm:pt modelId="{7A3AB601-7128-466E-A710-70DA693314EF}" type="parTrans" cxnId="{38B6EE15-7652-44E0-BB23-E5698F573FD9}">
      <dgm:prSet/>
      <dgm:spPr/>
      <dgm:t>
        <a:bodyPr/>
        <a:lstStyle/>
        <a:p>
          <a:endParaRPr lang="en-US"/>
        </a:p>
      </dgm:t>
    </dgm:pt>
    <dgm:pt modelId="{F2FD5773-80EF-407B-9D95-8F334DBBEBC8}" type="sibTrans" cxnId="{38B6EE15-7652-44E0-BB23-E5698F573FD9}">
      <dgm:prSet/>
      <dgm:spPr/>
      <dgm:t>
        <a:bodyPr/>
        <a:lstStyle/>
        <a:p>
          <a:endParaRPr lang="en-US"/>
        </a:p>
      </dgm:t>
    </dgm:pt>
    <dgm:pt modelId="{7F48192C-76BD-434B-9BDC-E8853F39302E}">
      <dgm:prSet/>
      <dgm:spPr/>
      <dgm:t>
        <a:bodyPr/>
        <a:lstStyle/>
        <a:p>
          <a:r>
            <a:rPr lang="en-US"/>
            <a:t>2. AI analyzes patient data securely using federated learning.</a:t>
          </a:r>
        </a:p>
      </dgm:t>
    </dgm:pt>
    <dgm:pt modelId="{C00493BB-3BC5-4C79-855E-AC3E3BF43401}" type="parTrans" cxnId="{93B8C03F-A890-4798-BD73-1A0EF8EF3DB9}">
      <dgm:prSet/>
      <dgm:spPr/>
      <dgm:t>
        <a:bodyPr/>
        <a:lstStyle/>
        <a:p>
          <a:endParaRPr lang="en-US"/>
        </a:p>
      </dgm:t>
    </dgm:pt>
    <dgm:pt modelId="{04DC6CFF-A6B2-4E21-8555-C9CFC5D2D2D7}" type="sibTrans" cxnId="{93B8C03F-A890-4798-BD73-1A0EF8EF3DB9}">
      <dgm:prSet/>
      <dgm:spPr/>
      <dgm:t>
        <a:bodyPr/>
        <a:lstStyle/>
        <a:p>
          <a:endParaRPr lang="en-US"/>
        </a:p>
      </dgm:t>
    </dgm:pt>
    <dgm:pt modelId="{26920B46-2E71-4607-A6DD-3339AECEBD06}">
      <dgm:prSet/>
      <dgm:spPr/>
      <dgm:t>
        <a:bodyPr/>
        <a:lstStyle/>
        <a:p>
          <a:r>
            <a:rPr lang="en-US"/>
            <a:t>3. Smart contracts automate healthcare transactions &amp; payments.</a:t>
          </a:r>
        </a:p>
      </dgm:t>
    </dgm:pt>
    <dgm:pt modelId="{E4A1C906-988F-4013-B785-3023E1AA45D4}" type="parTrans" cxnId="{876AF8DB-4E85-481C-BCC1-05FDA0A143FD}">
      <dgm:prSet/>
      <dgm:spPr/>
      <dgm:t>
        <a:bodyPr/>
        <a:lstStyle/>
        <a:p>
          <a:endParaRPr lang="en-US"/>
        </a:p>
      </dgm:t>
    </dgm:pt>
    <dgm:pt modelId="{05020729-E091-4AFC-BB73-A3F1F38B323F}" type="sibTrans" cxnId="{876AF8DB-4E85-481C-BCC1-05FDA0A143FD}">
      <dgm:prSet/>
      <dgm:spPr/>
      <dgm:t>
        <a:bodyPr/>
        <a:lstStyle/>
        <a:p>
          <a:endParaRPr lang="en-US"/>
        </a:p>
      </dgm:t>
    </dgm:pt>
    <dgm:pt modelId="{10A49D8A-379D-4B1F-82E8-A2EC2E44603F}">
      <dgm:prSet/>
      <dgm:spPr/>
      <dgm:t>
        <a:bodyPr/>
        <a:lstStyle/>
        <a:p>
          <a:r>
            <a:rPr lang="en-US"/>
            <a:t>4. AI-powered diagnostics &amp; remote care assist patients in real-time.</a:t>
          </a:r>
        </a:p>
      </dgm:t>
    </dgm:pt>
    <dgm:pt modelId="{3BE53A76-9587-4564-9BCB-11390D483882}" type="parTrans" cxnId="{69CF4B7C-A8CC-4DF0-A7FE-9063B475AE4D}">
      <dgm:prSet/>
      <dgm:spPr/>
      <dgm:t>
        <a:bodyPr/>
        <a:lstStyle/>
        <a:p>
          <a:endParaRPr lang="en-US"/>
        </a:p>
      </dgm:t>
    </dgm:pt>
    <dgm:pt modelId="{4CEC1861-B099-4F3C-8858-6AF13122C19D}" type="sibTrans" cxnId="{69CF4B7C-A8CC-4DF0-A7FE-9063B475AE4D}">
      <dgm:prSet/>
      <dgm:spPr/>
      <dgm:t>
        <a:bodyPr/>
        <a:lstStyle/>
        <a:p>
          <a:endParaRPr lang="en-US"/>
        </a:p>
      </dgm:t>
    </dgm:pt>
    <dgm:pt modelId="{8A6E2293-3E28-4010-9858-7F1EEDD0591C}">
      <dgm:prSet/>
      <dgm:spPr/>
      <dgm:t>
        <a:bodyPr/>
        <a:lstStyle/>
        <a:p>
          <a:r>
            <a:rPr lang="en-US"/>
            <a:t>5. Blockchain ensures trust, security, and regulatory compliance.</a:t>
          </a:r>
        </a:p>
      </dgm:t>
    </dgm:pt>
    <dgm:pt modelId="{15973BE9-58F7-4167-BA86-A63E48791BD9}" type="parTrans" cxnId="{0D465458-D172-4F51-AF5B-853DE5DBE869}">
      <dgm:prSet/>
      <dgm:spPr/>
      <dgm:t>
        <a:bodyPr/>
        <a:lstStyle/>
        <a:p>
          <a:endParaRPr lang="en-US"/>
        </a:p>
      </dgm:t>
    </dgm:pt>
    <dgm:pt modelId="{B1278952-31FA-4F72-9DD0-4E4899596B9D}" type="sibTrans" cxnId="{0D465458-D172-4F51-AF5B-853DE5DBE869}">
      <dgm:prSet/>
      <dgm:spPr/>
      <dgm:t>
        <a:bodyPr/>
        <a:lstStyle/>
        <a:p>
          <a:endParaRPr lang="en-US"/>
        </a:p>
      </dgm:t>
    </dgm:pt>
    <dgm:pt modelId="{1ED94740-B5D9-4BF7-BC2F-3A1C88F21274}" type="pres">
      <dgm:prSet presAssocID="{532663B5-F542-45C0-A082-3DDC1A7ADA97}" presName="outerComposite" presStyleCnt="0">
        <dgm:presLayoutVars>
          <dgm:chMax val="5"/>
          <dgm:dir/>
          <dgm:resizeHandles val="exact"/>
        </dgm:presLayoutVars>
      </dgm:prSet>
      <dgm:spPr/>
    </dgm:pt>
    <dgm:pt modelId="{8F72DF3B-55D1-4F3A-B8E1-E2C5AA6AA3B8}" type="pres">
      <dgm:prSet presAssocID="{532663B5-F542-45C0-A082-3DDC1A7ADA97}" presName="dummyMaxCanvas" presStyleCnt="0">
        <dgm:presLayoutVars/>
      </dgm:prSet>
      <dgm:spPr/>
    </dgm:pt>
    <dgm:pt modelId="{7A6E8DB4-0FAC-4E84-9830-E64589F42D5D}" type="pres">
      <dgm:prSet presAssocID="{532663B5-F542-45C0-A082-3DDC1A7ADA97}" presName="FiveNodes_1" presStyleLbl="node1" presStyleIdx="0" presStyleCnt="5">
        <dgm:presLayoutVars>
          <dgm:bulletEnabled val="1"/>
        </dgm:presLayoutVars>
      </dgm:prSet>
      <dgm:spPr/>
    </dgm:pt>
    <dgm:pt modelId="{D77A86E2-930C-4A10-AFC2-E06E558C3847}" type="pres">
      <dgm:prSet presAssocID="{532663B5-F542-45C0-A082-3DDC1A7ADA97}" presName="FiveNodes_2" presStyleLbl="node1" presStyleIdx="1" presStyleCnt="5">
        <dgm:presLayoutVars>
          <dgm:bulletEnabled val="1"/>
        </dgm:presLayoutVars>
      </dgm:prSet>
      <dgm:spPr/>
    </dgm:pt>
    <dgm:pt modelId="{4DEC1556-5693-4117-9415-9943D5AA118D}" type="pres">
      <dgm:prSet presAssocID="{532663B5-F542-45C0-A082-3DDC1A7ADA97}" presName="FiveNodes_3" presStyleLbl="node1" presStyleIdx="2" presStyleCnt="5">
        <dgm:presLayoutVars>
          <dgm:bulletEnabled val="1"/>
        </dgm:presLayoutVars>
      </dgm:prSet>
      <dgm:spPr/>
    </dgm:pt>
    <dgm:pt modelId="{FB9CC7E9-54C9-4664-8C8D-E1F125E4D8BC}" type="pres">
      <dgm:prSet presAssocID="{532663B5-F542-45C0-A082-3DDC1A7ADA97}" presName="FiveNodes_4" presStyleLbl="node1" presStyleIdx="3" presStyleCnt="5">
        <dgm:presLayoutVars>
          <dgm:bulletEnabled val="1"/>
        </dgm:presLayoutVars>
      </dgm:prSet>
      <dgm:spPr/>
    </dgm:pt>
    <dgm:pt modelId="{777CD585-3CA1-4929-9C4B-1B2D7FF474B9}" type="pres">
      <dgm:prSet presAssocID="{532663B5-F542-45C0-A082-3DDC1A7ADA97}" presName="FiveNodes_5" presStyleLbl="node1" presStyleIdx="4" presStyleCnt="5">
        <dgm:presLayoutVars>
          <dgm:bulletEnabled val="1"/>
        </dgm:presLayoutVars>
      </dgm:prSet>
      <dgm:spPr/>
    </dgm:pt>
    <dgm:pt modelId="{1449B89E-93F7-463D-B18F-A5E2C709AFEE}" type="pres">
      <dgm:prSet presAssocID="{532663B5-F542-45C0-A082-3DDC1A7ADA97}" presName="FiveConn_1-2" presStyleLbl="fgAccFollowNode1" presStyleIdx="0" presStyleCnt="4">
        <dgm:presLayoutVars>
          <dgm:bulletEnabled val="1"/>
        </dgm:presLayoutVars>
      </dgm:prSet>
      <dgm:spPr/>
    </dgm:pt>
    <dgm:pt modelId="{1AF76A86-3B98-45DF-90B6-5EFF82333ED3}" type="pres">
      <dgm:prSet presAssocID="{532663B5-F542-45C0-A082-3DDC1A7ADA97}" presName="FiveConn_2-3" presStyleLbl="fgAccFollowNode1" presStyleIdx="1" presStyleCnt="4">
        <dgm:presLayoutVars>
          <dgm:bulletEnabled val="1"/>
        </dgm:presLayoutVars>
      </dgm:prSet>
      <dgm:spPr/>
    </dgm:pt>
    <dgm:pt modelId="{CC63CE10-6BFA-4401-83B5-385967636653}" type="pres">
      <dgm:prSet presAssocID="{532663B5-F542-45C0-A082-3DDC1A7ADA97}" presName="FiveConn_3-4" presStyleLbl="fgAccFollowNode1" presStyleIdx="2" presStyleCnt="4">
        <dgm:presLayoutVars>
          <dgm:bulletEnabled val="1"/>
        </dgm:presLayoutVars>
      </dgm:prSet>
      <dgm:spPr/>
    </dgm:pt>
    <dgm:pt modelId="{2DB9E999-3445-4F17-A66F-9329F25CAB7E}" type="pres">
      <dgm:prSet presAssocID="{532663B5-F542-45C0-A082-3DDC1A7ADA97}" presName="FiveConn_4-5" presStyleLbl="fgAccFollowNode1" presStyleIdx="3" presStyleCnt="4">
        <dgm:presLayoutVars>
          <dgm:bulletEnabled val="1"/>
        </dgm:presLayoutVars>
      </dgm:prSet>
      <dgm:spPr/>
    </dgm:pt>
    <dgm:pt modelId="{DE58BF26-F953-430C-8737-34B1C2D9C288}" type="pres">
      <dgm:prSet presAssocID="{532663B5-F542-45C0-A082-3DDC1A7ADA97}" presName="FiveNodes_1_text" presStyleLbl="node1" presStyleIdx="4" presStyleCnt="5">
        <dgm:presLayoutVars>
          <dgm:bulletEnabled val="1"/>
        </dgm:presLayoutVars>
      </dgm:prSet>
      <dgm:spPr/>
    </dgm:pt>
    <dgm:pt modelId="{30921DCA-EB0C-4078-A044-6878CB16BE6F}" type="pres">
      <dgm:prSet presAssocID="{532663B5-F542-45C0-A082-3DDC1A7ADA97}" presName="FiveNodes_2_text" presStyleLbl="node1" presStyleIdx="4" presStyleCnt="5">
        <dgm:presLayoutVars>
          <dgm:bulletEnabled val="1"/>
        </dgm:presLayoutVars>
      </dgm:prSet>
      <dgm:spPr/>
    </dgm:pt>
    <dgm:pt modelId="{F81950B9-7AE6-4E14-8089-D39D4FA3E978}" type="pres">
      <dgm:prSet presAssocID="{532663B5-F542-45C0-A082-3DDC1A7ADA97}" presName="FiveNodes_3_text" presStyleLbl="node1" presStyleIdx="4" presStyleCnt="5">
        <dgm:presLayoutVars>
          <dgm:bulletEnabled val="1"/>
        </dgm:presLayoutVars>
      </dgm:prSet>
      <dgm:spPr/>
    </dgm:pt>
    <dgm:pt modelId="{4B6A0697-D4D4-4B6C-9920-2A53100AA68E}" type="pres">
      <dgm:prSet presAssocID="{532663B5-F542-45C0-A082-3DDC1A7ADA97}" presName="FiveNodes_4_text" presStyleLbl="node1" presStyleIdx="4" presStyleCnt="5">
        <dgm:presLayoutVars>
          <dgm:bulletEnabled val="1"/>
        </dgm:presLayoutVars>
      </dgm:prSet>
      <dgm:spPr/>
    </dgm:pt>
    <dgm:pt modelId="{B62E438A-C4F8-4395-B641-145EF85DA4C9}" type="pres">
      <dgm:prSet presAssocID="{532663B5-F542-45C0-A082-3DDC1A7ADA9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1ED280D-5B05-497B-9DF2-56EED86ADF52}" type="presOf" srcId="{4CEC1861-B099-4F3C-8858-6AF13122C19D}" destId="{2DB9E999-3445-4F17-A66F-9329F25CAB7E}" srcOrd="0" destOrd="0" presId="urn:microsoft.com/office/officeart/2005/8/layout/vProcess5"/>
    <dgm:cxn modelId="{38B6EE15-7652-44E0-BB23-E5698F573FD9}" srcId="{532663B5-F542-45C0-A082-3DDC1A7ADA97}" destId="{A0801F2C-1DBC-4329-B15D-B12685A3FAEC}" srcOrd="0" destOrd="0" parTransId="{7A3AB601-7128-466E-A710-70DA693314EF}" sibTransId="{F2FD5773-80EF-407B-9D95-8F334DBBEBC8}"/>
    <dgm:cxn modelId="{354A5C21-E597-4CBA-BB3F-DABCB6BE4105}" type="presOf" srcId="{10A49D8A-379D-4B1F-82E8-A2EC2E44603F}" destId="{FB9CC7E9-54C9-4664-8C8D-E1F125E4D8BC}" srcOrd="0" destOrd="0" presId="urn:microsoft.com/office/officeart/2005/8/layout/vProcess5"/>
    <dgm:cxn modelId="{11955D34-22D1-401C-A4CB-5E396E6DAAA9}" type="presOf" srcId="{10A49D8A-379D-4B1F-82E8-A2EC2E44603F}" destId="{4B6A0697-D4D4-4B6C-9920-2A53100AA68E}" srcOrd="1" destOrd="0" presId="urn:microsoft.com/office/officeart/2005/8/layout/vProcess5"/>
    <dgm:cxn modelId="{93B8C03F-A890-4798-BD73-1A0EF8EF3DB9}" srcId="{532663B5-F542-45C0-A082-3DDC1A7ADA97}" destId="{7F48192C-76BD-434B-9BDC-E8853F39302E}" srcOrd="1" destOrd="0" parTransId="{C00493BB-3BC5-4C79-855E-AC3E3BF43401}" sibTransId="{04DC6CFF-A6B2-4E21-8555-C9CFC5D2D2D7}"/>
    <dgm:cxn modelId="{0B069A61-DD9F-4BCC-9221-D3044FB5E890}" type="presOf" srcId="{7F48192C-76BD-434B-9BDC-E8853F39302E}" destId="{D77A86E2-930C-4A10-AFC2-E06E558C3847}" srcOrd="0" destOrd="0" presId="urn:microsoft.com/office/officeart/2005/8/layout/vProcess5"/>
    <dgm:cxn modelId="{31593062-9655-495B-A304-19A3D536C64C}" type="presOf" srcId="{8A6E2293-3E28-4010-9858-7F1EEDD0591C}" destId="{B62E438A-C4F8-4395-B641-145EF85DA4C9}" srcOrd="1" destOrd="0" presId="urn:microsoft.com/office/officeart/2005/8/layout/vProcess5"/>
    <dgm:cxn modelId="{0D465458-D172-4F51-AF5B-853DE5DBE869}" srcId="{532663B5-F542-45C0-A082-3DDC1A7ADA97}" destId="{8A6E2293-3E28-4010-9858-7F1EEDD0591C}" srcOrd="4" destOrd="0" parTransId="{15973BE9-58F7-4167-BA86-A63E48791BD9}" sibTransId="{B1278952-31FA-4F72-9DD0-4E4899596B9D}"/>
    <dgm:cxn modelId="{02F4A579-23E8-4B2D-A0D9-C3FECA98B4DC}" type="presOf" srcId="{A0801F2C-1DBC-4329-B15D-B12685A3FAEC}" destId="{DE58BF26-F953-430C-8737-34B1C2D9C288}" srcOrd="1" destOrd="0" presId="urn:microsoft.com/office/officeart/2005/8/layout/vProcess5"/>
    <dgm:cxn modelId="{69CF4B7C-A8CC-4DF0-A7FE-9063B475AE4D}" srcId="{532663B5-F542-45C0-A082-3DDC1A7ADA97}" destId="{10A49D8A-379D-4B1F-82E8-A2EC2E44603F}" srcOrd="3" destOrd="0" parTransId="{3BE53A76-9587-4564-9BCB-11390D483882}" sibTransId="{4CEC1861-B099-4F3C-8858-6AF13122C19D}"/>
    <dgm:cxn modelId="{AC800694-B1A0-44E5-84C4-D62A4B287C40}" type="presOf" srcId="{04DC6CFF-A6B2-4E21-8555-C9CFC5D2D2D7}" destId="{1AF76A86-3B98-45DF-90B6-5EFF82333ED3}" srcOrd="0" destOrd="0" presId="urn:microsoft.com/office/officeart/2005/8/layout/vProcess5"/>
    <dgm:cxn modelId="{B21B7896-4901-474A-866A-6F8C623B55D6}" type="presOf" srcId="{26920B46-2E71-4607-A6DD-3339AECEBD06}" destId="{4DEC1556-5693-4117-9415-9943D5AA118D}" srcOrd="0" destOrd="0" presId="urn:microsoft.com/office/officeart/2005/8/layout/vProcess5"/>
    <dgm:cxn modelId="{D68E6598-079F-4506-A954-070A0788A647}" type="presOf" srcId="{05020729-E091-4AFC-BB73-A3F1F38B323F}" destId="{CC63CE10-6BFA-4401-83B5-385967636653}" srcOrd="0" destOrd="0" presId="urn:microsoft.com/office/officeart/2005/8/layout/vProcess5"/>
    <dgm:cxn modelId="{4F9FDCBC-08FF-4156-BF59-EB1BB6FC89D1}" type="presOf" srcId="{26920B46-2E71-4607-A6DD-3339AECEBD06}" destId="{F81950B9-7AE6-4E14-8089-D39D4FA3E978}" srcOrd="1" destOrd="0" presId="urn:microsoft.com/office/officeart/2005/8/layout/vProcess5"/>
    <dgm:cxn modelId="{89973CBD-1307-41C9-B501-E8A7EFB81EC6}" type="presOf" srcId="{8A6E2293-3E28-4010-9858-7F1EEDD0591C}" destId="{777CD585-3CA1-4929-9C4B-1B2D7FF474B9}" srcOrd="0" destOrd="0" presId="urn:microsoft.com/office/officeart/2005/8/layout/vProcess5"/>
    <dgm:cxn modelId="{21E482C0-396B-4F01-A3AC-F75D0F44D432}" type="presOf" srcId="{532663B5-F542-45C0-A082-3DDC1A7ADA97}" destId="{1ED94740-B5D9-4BF7-BC2F-3A1C88F21274}" srcOrd="0" destOrd="0" presId="urn:microsoft.com/office/officeart/2005/8/layout/vProcess5"/>
    <dgm:cxn modelId="{A67CCDD5-372B-42AA-AFAA-931093752C0A}" type="presOf" srcId="{A0801F2C-1DBC-4329-B15D-B12685A3FAEC}" destId="{7A6E8DB4-0FAC-4E84-9830-E64589F42D5D}" srcOrd="0" destOrd="0" presId="urn:microsoft.com/office/officeart/2005/8/layout/vProcess5"/>
    <dgm:cxn modelId="{876AF8DB-4E85-481C-BCC1-05FDA0A143FD}" srcId="{532663B5-F542-45C0-A082-3DDC1A7ADA97}" destId="{26920B46-2E71-4607-A6DD-3339AECEBD06}" srcOrd="2" destOrd="0" parTransId="{E4A1C906-988F-4013-B785-3023E1AA45D4}" sibTransId="{05020729-E091-4AFC-BB73-A3F1F38B323F}"/>
    <dgm:cxn modelId="{50078AEC-91C9-40AF-9C09-90D78B46875F}" type="presOf" srcId="{7F48192C-76BD-434B-9BDC-E8853F39302E}" destId="{30921DCA-EB0C-4078-A044-6878CB16BE6F}" srcOrd="1" destOrd="0" presId="urn:microsoft.com/office/officeart/2005/8/layout/vProcess5"/>
    <dgm:cxn modelId="{2D155CEF-7FA4-4405-BF21-36F290477008}" type="presOf" srcId="{F2FD5773-80EF-407B-9D95-8F334DBBEBC8}" destId="{1449B89E-93F7-463D-B18F-A5E2C709AFEE}" srcOrd="0" destOrd="0" presId="urn:microsoft.com/office/officeart/2005/8/layout/vProcess5"/>
    <dgm:cxn modelId="{C2C321CD-FDCA-4593-ACAC-5A22FC29001B}" type="presParOf" srcId="{1ED94740-B5D9-4BF7-BC2F-3A1C88F21274}" destId="{8F72DF3B-55D1-4F3A-B8E1-E2C5AA6AA3B8}" srcOrd="0" destOrd="0" presId="urn:microsoft.com/office/officeart/2005/8/layout/vProcess5"/>
    <dgm:cxn modelId="{3701E771-B368-467E-9A4A-F41476715AE9}" type="presParOf" srcId="{1ED94740-B5D9-4BF7-BC2F-3A1C88F21274}" destId="{7A6E8DB4-0FAC-4E84-9830-E64589F42D5D}" srcOrd="1" destOrd="0" presId="urn:microsoft.com/office/officeart/2005/8/layout/vProcess5"/>
    <dgm:cxn modelId="{1AE5DC6F-6316-4AC5-BE7B-6EB1A125F6AE}" type="presParOf" srcId="{1ED94740-B5D9-4BF7-BC2F-3A1C88F21274}" destId="{D77A86E2-930C-4A10-AFC2-E06E558C3847}" srcOrd="2" destOrd="0" presId="urn:microsoft.com/office/officeart/2005/8/layout/vProcess5"/>
    <dgm:cxn modelId="{4F7AFA96-10FA-4153-8F0A-A45E1358DFE2}" type="presParOf" srcId="{1ED94740-B5D9-4BF7-BC2F-3A1C88F21274}" destId="{4DEC1556-5693-4117-9415-9943D5AA118D}" srcOrd="3" destOrd="0" presId="urn:microsoft.com/office/officeart/2005/8/layout/vProcess5"/>
    <dgm:cxn modelId="{647D60B9-361F-4999-B21A-5987091877A2}" type="presParOf" srcId="{1ED94740-B5D9-4BF7-BC2F-3A1C88F21274}" destId="{FB9CC7E9-54C9-4664-8C8D-E1F125E4D8BC}" srcOrd="4" destOrd="0" presId="urn:microsoft.com/office/officeart/2005/8/layout/vProcess5"/>
    <dgm:cxn modelId="{292A0AC5-D754-4AED-BD6E-6EAD8EA270FA}" type="presParOf" srcId="{1ED94740-B5D9-4BF7-BC2F-3A1C88F21274}" destId="{777CD585-3CA1-4929-9C4B-1B2D7FF474B9}" srcOrd="5" destOrd="0" presId="urn:microsoft.com/office/officeart/2005/8/layout/vProcess5"/>
    <dgm:cxn modelId="{E9784524-6541-46C2-BCB4-2FAB31110EAE}" type="presParOf" srcId="{1ED94740-B5D9-4BF7-BC2F-3A1C88F21274}" destId="{1449B89E-93F7-463D-B18F-A5E2C709AFEE}" srcOrd="6" destOrd="0" presId="urn:microsoft.com/office/officeart/2005/8/layout/vProcess5"/>
    <dgm:cxn modelId="{ADAE610C-84FE-4814-950B-A7CE1B3C48C3}" type="presParOf" srcId="{1ED94740-B5D9-4BF7-BC2F-3A1C88F21274}" destId="{1AF76A86-3B98-45DF-90B6-5EFF82333ED3}" srcOrd="7" destOrd="0" presId="urn:microsoft.com/office/officeart/2005/8/layout/vProcess5"/>
    <dgm:cxn modelId="{2F099A49-A833-4ECE-A13A-F6AB6EBB3015}" type="presParOf" srcId="{1ED94740-B5D9-4BF7-BC2F-3A1C88F21274}" destId="{CC63CE10-6BFA-4401-83B5-385967636653}" srcOrd="8" destOrd="0" presId="urn:microsoft.com/office/officeart/2005/8/layout/vProcess5"/>
    <dgm:cxn modelId="{D37BBDC1-5AA8-4B5D-AA6D-EEC290CEEFB2}" type="presParOf" srcId="{1ED94740-B5D9-4BF7-BC2F-3A1C88F21274}" destId="{2DB9E999-3445-4F17-A66F-9329F25CAB7E}" srcOrd="9" destOrd="0" presId="urn:microsoft.com/office/officeart/2005/8/layout/vProcess5"/>
    <dgm:cxn modelId="{7EC5E7FA-29CE-4B8E-BA38-A764E3E1D114}" type="presParOf" srcId="{1ED94740-B5D9-4BF7-BC2F-3A1C88F21274}" destId="{DE58BF26-F953-430C-8737-34B1C2D9C288}" srcOrd="10" destOrd="0" presId="urn:microsoft.com/office/officeart/2005/8/layout/vProcess5"/>
    <dgm:cxn modelId="{00A2D318-405B-469A-8075-CBC33094286B}" type="presParOf" srcId="{1ED94740-B5D9-4BF7-BC2F-3A1C88F21274}" destId="{30921DCA-EB0C-4078-A044-6878CB16BE6F}" srcOrd="11" destOrd="0" presId="urn:microsoft.com/office/officeart/2005/8/layout/vProcess5"/>
    <dgm:cxn modelId="{F026622F-780F-4C45-BD36-BD605E986FD9}" type="presParOf" srcId="{1ED94740-B5D9-4BF7-BC2F-3A1C88F21274}" destId="{F81950B9-7AE6-4E14-8089-D39D4FA3E978}" srcOrd="12" destOrd="0" presId="urn:microsoft.com/office/officeart/2005/8/layout/vProcess5"/>
    <dgm:cxn modelId="{881C4D80-A4B5-47A6-A208-93233B669F9E}" type="presParOf" srcId="{1ED94740-B5D9-4BF7-BC2F-3A1C88F21274}" destId="{4B6A0697-D4D4-4B6C-9920-2A53100AA68E}" srcOrd="13" destOrd="0" presId="urn:microsoft.com/office/officeart/2005/8/layout/vProcess5"/>
    <dgm:cxn modelId="{284049C4-3B9D-4F6A-AFC0-62E2A1D3D4F6}" type="presParOf" srcId="{1ED94740-B5D9-4BF7-BC2F-3A1C88F21274}" destId="{B62E438A-C4F8-4395-B641-145EF85DA4C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251AC7-26F4-4AC7-BFC8-8863B2ED539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58F24C-F72B-4A37-9B25-5191BBFEDA57}">
      <dgm:prSet/>
      <dgm:spPr/>
      <dgm:t>
        <a:bodyPr/>
        <a:lstStyle/>
        <a:p>
          <a:r>
            <a:rPr lang="en-US"/>
            <a:t>• Target Market: Remote healthcare, digital hospitals, insurers, and healthtech startups.</a:t>
          </a:r>
        </a:p>
      </dgm:t>
    </dgm:pt>
    <dgm:pt modelId="{DF881C93-333B-461D-9F15-7BB8B8078A9D}" type="parTrans" cxnId="{138D1B2D-0B90-4FD4-9EBC-F13C855A7680}">
      <dgm:prSet/>
      <dgm:spPr/>
      <dgm:t>
        <a:bodyPr/>
        <a:lstStyle/>
        <a:p>
          <a:endParaRPr lang="en-US"/>
        </a:p>
      </dgm:t>
    </dgm:pt>
    <dgm:pt modelId="{590ECDFD-3A39-4789-B23B-799D3199B30F}" type="sibTrans" cxnId="{138D1B2D-0B90-4FD4-9EBC-F13C855A7680}">
      <dgm:prSet/>
      <dgm:spPr/>
      <dgm:t>
        <a:bodyPr/>
        <a:lstStyle/>
        <a:p>
          <a:endParaRPr lang="en-US"/>
        </a:p>
      </dgm:t>
    </dgm:pt>
    <dgm:pt modelId="{C77C6D3E-3607-4EFA-AA97-4AA7F4075967}">
      <dgm:prSet/>
      <dgm:spPr/>
      <dgm:t>
        <a:bodyPr/>
        <a:lstStyle/>
        <a:p>
          <a:r>
            <a:rPr lang="en-US"/>
            <a:t>• Scalability Plan: Regional pilot → National expansion → Global adoption.</a:t>
          </a:r>
        </a:p>
      </dgm:t>
    </dgm:pt>
    <dgm:pt modelId="{AB578726-4DF6-46AF-BBCE-4A1392CF3C24}" type="parTrans" cxnId="{925C30B1-6399-4CBB-ABE5-6BAC42CF9663}">
      <dgm:prSet/>
      <dgm:spPr/>
      <dgm:t>
        <a:bodyPr/>
        <a:lstStyle/>
        <a:p>
          <a:endParaRPr lang="en-US"/>
        </a:p>
      </dgm:t>
    </dgm:pt>
    <dgm:pt modelId="{173149FB-F04D-42EA-AE52-B740168B7A86}" type="sibTrans" cxnId="{925C30B1-6399-4CBB-ABE5-6BAC42CF9663}">
      <dgm:prSet/>
      <dgm:spPr/>
      <dgm:t>
        <a:bodyPr/>
        <a:lstStyle/>
        <a:p>
          <a:endParaRPr lang="en-US"/>
        </a:p>
      </dgm:t>
    </dgm:pt>
    <dgm:pt modelId="{097C54E5-0C20-4EB6-810A-6899915132FA}">
      <dgm:prSet/>
      <dgm:spPr/>
      <dgm:t>
        <a:bodyPr/>
        <a:lstStyle/>
        <a:p>
          <a:r>
            <a:rPr lang="en-US"/>
            <a:t>• Key Differentiators: Composable architecture, AI integration, and Web3 monetization.</a:t>
          </a:r>
        </a:p>
      </dgm:t>
    </dgm:pt>
    <dgm:pt modelId="{450B8265-8CE2-4621-A0DD-B4D51DA0F122}" type="parTrans" cxnId="{0A5AAE67-7DAE-4D80-B68A-99868452FFD8}">
      <dgm:prSet/>
      <dgm:spPr/>
      <dgm:t>
        <a:bodyPr/>
        <a:lstStyle/>
        <a:p>
          <a:endParaRPr lang="en-US"/>
        </a:p>
      </dgm:t>
    </dgm:pt>
    <dgm:pt modelId="{5AB0B75A-EC5F-4F27-A961-141116B40260}" type="sibTrans" cxnId="{0A5AAE67-7DAE-4D80-B68A-99868452FFD8}">
      <dgm:prSet/>
      <dgm:spPr/>
      <dgm:t>
        <a:bodyPr/>
        <a:lstStyle/>
        <a:p>
          <a:endParaRPr lang="en-US"/>
        </a:p>
      </dgm:t>
    </dgm:pt>
    <dgm:pt modelId="{BEE4C50B-F85A-4529-9E99-00BEC518BC16}" type="pres">
      <dgm:prSet presAssocID="{BD251AC7-26F4-4AC7-BFC8-8863B2ED5397}" presName="cycle" presStyleCnt="0">
        <dgm:presLayoutVars>
          <dgm:dir/>
          <dgm:resizeHandles val="exact"/>
        </dgm:presLayoutVars>
      </dgm:prSet>
      <dgm:spPr/>
    </dgm:pt>
    <dgm:pt modelId="{03623E4C-146C-42BD-8284-D322D7E4659F}" type="pres">
      <dgm:prSet presAssocID="{FF58F24C-F72B-4A37-9B25-5191BBFEDA57}" presName="node" presStyleLbl="node1" presStyleIdx="0" presStyleCnt="3">
        <dgm:presLayoutVars>
          <dgm:bulletEnabled val="1"/>
        </dgm:presLayoutVars>
      </dgm:prSet>
      <dgm:spPr/>
    </dgm:pt>
    <dgm:pt modelId="{98C07021-7300-492A-8514-2DC1C20F6293}" type="pres">
      <dgm:prSet presAssocID="{FF58F24C-F72B-4A37-9B25-5191BBFEDA57}" presName="spNode" presStyleCnt="0"/>
      <dgm:spPr/>
    </dgm:pt>
    <dgm:pt modelId="{4588CA52-28FE-4D64-9EAD-D30F5F4AB889}" type="pres">
      <dgm:prSet presAssocID="{590ECDFD-3A39-4789-B23B-799D3199B30F}" presName="sibTrans" presStyleLbl="sibTrans1D1" presStyleIdx="0" presStyleCnt="3"/>
      <dgm:spPr/>
    </dgm:pt>
    <dgm:pt modelId="{847F1913-3249-4FC4-B44E-FF1B391DAED6}" type="pres">
      <dgm:prSet presAssocID="{C77C6D3E-3607-4EFA-AA97-4AA7F4075967}" presName="node" presStyleLbl="node1" presStyleIdx="1" presStyleCnt="3">
        <dgm:presLayoutVars>
          <dgm:bulletEnabled val="1"/>
        </dgm:presLayoutVars>
      </dgm:prSet>
      <dgm:spPr/>
    </dgm:pt>
    <dgm:pt modelId="{B7818CCA-7C47-4EE1-A74F-ED459CE08522}" type="pres">
      <dgm:prSet presAssocID="{C77C6D3E-3607-4EFA-AA97-4AA7F4075967}" presName="spNode" presStyleCnt="0"/>
      <dgm:spPr/>
    </dgm:pt>
    <dgm:pt modelId="{D81FB311-4DBA-4BF2-AEF3-B238746D7E60}" type="pres">
      <dgm:prSet presAssocID="{173149FB-F04D-42EA-AE52-B740168B7A86}" presName="sibTrans" presStyleLbl="sibTrans1D1" presStyleIdx="1" presStyleCnt="3"/>
      <dgm:spPr/>
    </dgm:pt>
    <dgm:pt modelId="{9D10096A-B51C-45A0-9D60-77631B8362F5}" type="pres">
      <dgm:prSet presAssocID="{097C54E5-0C20-4EB6-810A-6899915132FA}" presName="node" presStyleLbl="node1" presStyleIdx="2" presStyleCnt="3">
        <dgm:presLayoutVars>
          <dgm:bulletEnabled val="1"/>
        </dgm:presLayoutVars>
      </dgm:prSet>
      <dgm:spPr/>
    </dgm:pt>
    <dgm:pt modelId="{3964DE47-E787-4308-914E-6DEEF01A7931}" type="pres">
      <dgm:prSet presAssocID="{097C54E5-0C20-4EB6-810A-6899915132FA}" presName="spNode" presStyleCnt="0"/>
      <dgm:spPr/>
    </dgm:pt>
    <dgm:pt modelId="{D0BEA7E0-DF5E-470A-9683-FFD296337A1D}" type="pres">
      <dgm:prSet presAssocID="{5AB0B75A-EC5F-4F27-A961-141116B40260}" presName="sibTrans" presStyleLbl="sibTrans1D1" presStyleIdx="2" presStyleCnt="3"/>
      <dgm:spPr/>
    </dgm:pt>
  </dgm:ptLst>
  <dgm:cxnLst>
    <dgm:cxn modelId="{A9B7380F-61C0-41CE-BD30-88E297C2BADD}" type="presOf" srcId="{173149FB-F04D-42EA-AE52-B740168B7A86}" destId="{D81FB311-4DBA-4BF2-AEF3-B238746D7E60}" srcOrd="0" destOrd="0" presId="urn:microsoft.com/office/officeart/2005/8/layout/cycle5"/>
    <dgm:cxn modelId="{99EA1021-85D3-47FA-BFC2-960CA4996475}" type="presOf" srcId="{5AB0B75A-EC5F-4F27-A961-141116B40260}" destId="{D0BEA7E0-DF5E-470A-9683-FFD296337A1D}" srcOrd="0" destOrd="0" presId="urn:microsoft.com/office/officeart/2005/8/layout/cycle5"/>
    <dgm:cxn modelId="{138D1B2D-0B90-4FD4-9EBC-F13C855A7680}" srcId="{BD251AC7-26F4-4AC7-BFC8-8863B2ED5397}" destId="{FF58F24C-F72B-4A37-9B25-5191BBFEDA57}" srcOrd="0" destOrd="0" parTransId="{DF881C93-333B-461D-9F15-7BB8B8078A9D}" sibTransId="{590ECDFD-3A39-4789-B23B-799D3199B30F}"/>
    <dgm:cxn modelId="{0A5AAE67-7DAE-4D80-B68A-99868452FFD8}" srcId="{BD251AC7-26F4-4AC7-BFC8-8863B2ED5397}" destId="{097C54E5-0C20-4EB6-810A-6899915132FA}" srcOrd="2" destOrd="0" parTransId="{450B8265-8CE2-4621-A0DD-B4D51DA0F122}" sibTransId="{5AB0B75A-EC5F-4F27-A961-141116B40260}"/>
    <dgm:cxn modelId="{A7F69D7F-27E6-4344-91E4-1DDA1D665458}" type="presOf" srcId="{590ECDFD-3A39-4789-B23B-799D3199B30F}" destId="{4588CA52-28FE-4D64-9EAD-D30F5F4AB889}" srcOrd="0" destOrd="0" presId="urn:microsoft.com/office/officeart/2005/8/layout/cycle5"/>
    <dgm:cxn modelId="{37B11A80-2324-4624-875F-AAA78D30302E}" type="presOf" srcId="{FF58F24C-F72B-4A37-9B25-5191BBFEDA57}" destId="{03623E4C-146C-42BD-8284-D322D7E4659F}" srcOrd="0" destOrd="0" presId="urn:microsoft.com/office/officeart/2005/8/layout/cycle5"/>
    <dgm:cxn modelId="{925C30B1-6399-4CBB-ABE5-6BAC42CF9663}" srcId="{BD251AC7-26F4-4AC7-BFC8-8863B2ED5397}" destId="{C77C6D3E-3607-4EFA-AA97-4AA7F4075967}" srcOrd="1" destOrd="0" parTransId="{AB578726-4DF6-46AF-BBCE-4A1392CF3C24}" sibTransId="{173149FB-F04D-42EA-AE52-B740168B7A86}"/>
    <dgm:cxn modelId="{8A906AB9-3AB7-4DA4-B7C6-387CEDF496C0}" type="presOf" srcId="{097C54E5-0C20-4EB6-810A-6899915132FA}" destId="{9D10096A-B51C-45A0-9D60-77631B8362F5}" srcOrd="0" destOrd="0" presId="urn:microsoft.com/office/officeart/2005/8/layout/cycle5"/>
    <dgm:cxn modelId="{3BA5FAD3-BD17-41F2-8EFE-CF20C80F8DBB}" type="presOf" srcId="{C77C6D3E-3607-4EFA-AA97-4AA7F4075967}" destId="{847F1913-3249-4FC4-B44E-FF1B391DAED6}" srcOrd="0" destOrd="0" presId="urn:microsoft.com/office/officeart/2005/8/layout/cycle5"/>
    <dgm:cxn modelId="{CAE451FE-3AB8-4370-BD5F-A5E187EAEDD5}" type="presOf" srcId="{BD251AC7-26F4-4AC7-BFC8-8863B2ED5397}" destId="{BEE4C50B-F85A-4529-9E99-00BEC518BC16}" srcOrd="0" destOrd="0" presId="urn:microsoft.com/office/officeart/2005/8/layout/cycle5"/>
    <dgm:cxn modelId="{5B41C5C6-9021-462A-A69E-74D2342EB488}" type="presParOf" srcId="{BEE4C50B-F85A-4529-9E99-00BEC518BC16}" destId="{03623E4C-146C-42BD-8284-D322D7E4659F}" srcOrd="0" destOrd="0" presId="urn:microsoft.com/office/officeart/2005/8/layout/cycle5"/>
    <dgm:cxn modelId="{34AD174F-E564-4D33-AE5C-5AA0E6FCB652}" type="presParOf" srcId="{BEE4C50B-F85A-4529-9E99-00BEC518BC16}" destId="{98C07021-7300-492A-8514-2DC1C20F6293}" srcOrd="1" destOrd="0" presId="urn:microsoft.com/office/officeart/2005/8/layout/cycle5"/>
    <dgm:cxn modelId="{54F99F3F-A018-4F1B-915D-458B05824BDB}" type="presParOf" srcId="{BEE4C50B-F85A-4529-9E99-00BEC518BC16}" destId="{4588CA52-28FE-4D64-9EAD-D30F5F4AB889}" srcOrd="2" destOrd="0" presId="urn:microsoft.com/office/officeart/2005/8/layout/cycle5"/>
    <dgm:cxn modelId="{A3159046-F1CD-45C3-A3C1-40CB1E72A965}" type="presParOf" srcId="{BEE4C50B-F85A-4529-9E99-00BEC518BC16}" destId="{847F1913-3249-4FC4-B44E-FF1B391DAED6}" srcOrd="3" destOrd="0" presId="urn:microsoft.com/office/officeart/2005/8/layout/cycle5"/>
    <dgm:cxn modelId="{3EB90763-0E8E-4E8D-865B-1E9260FAB676}" type="presParOf" srcId="{BEE4C50B-F85A-4529-9E99-00BEC518BC16}" destId="{B7818CCA-7C47-4EE1-A74F-ED459CE08522}" srcOrd="4" destOrd="0" presId="urn:microsoft.com/office/officeart/2005/8/layout/cycle5"/>
    <dgm:cxn modelId="{825744E5-8223-49D8-8DFB-56F95D5A1FD8}" type="presParOf" srcId="{BEE4C50B-F85A-4529-9E99-00BEC518BC16}" destId="{D81FB311-4DBA-4BF2-AEF3-B238746D7E60}" srcOrd="5" destOrd="0" presId="urn:microsoft.com/office/officeart/2005/8/layout/cycle5"/>
    <dgm:cxn modelId="{49465E21-BDEC-4FF3-80E7-914A7108EA2D}" type="presParOf" srcId="{BEE4C50B-F85A-4529-9E99-00BEC518BC16}" destId="{9D10096A-B51C-45A0-9D60-77631B8362F5}" srcOrd="6" destOrd="0" presId="urn:microsoft.com/office/officeart/2005/8/layout/cycle5"/>
    <dgm:cxn modelId="{01CA8194-6620-4FA6-B5E0-CB5284A09E53}" type="presParOf" srcId="{BEE4C50B-F85A-4529-9E99-00BEC518BC16}" destId="{3964DE47-E787-4308-914E-6DEEF01A7931}" srcOrd="7" destOrd="0" presId="urn:microsoft.com/office/officeart/2005/8/layout/cycle5"/>
    <dgm:cxn modelId="{B2316BC7-646E-4BB7-B76A-B4F7FBE9001D}" type="presParOf" srcId="{BEE4C50B-F85A-4529-9E99-00BEC518BC16}" destId="{D0BEA7E0-DF5E-470A-9683-FFD296337A1D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3F2FC0-1AE1-4660-9421-803836A404F2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7C170D4-53D5-4EFC-BC36-2031E26F0098}">
      <dgm:prSet/>
      <dgm:spPr/>
      <dgm:t>
        <a:bodyPr/>
        <a:lstStyle/>
        <a:p>
          <a:r>
            <a:rPr lang="en-US"/>
            <a:t>• AI-Driven SaaS for Healthcare Providers</a:t>
          </a:r>
        </a:p>
      </dgm:t>
    </dgm:pt>
    <dgm:pt modelId="{C648BBC0-22D1-4CE9-B0CD-FF37D608066E}" type="parTrans" cxnId="{292C94E4-301B-4700-BEA6-6184BE7C7E14}">
      <dgm:prSet/>
      <dgm:spPr/>
      <dgm:t>
        <a:bodyPr/>
        <a:lstStyle/>
        <a:p>
          <a:endParaRPr lang="en-US"/>
        </a:p>
      </dgm:t>
    </dgm:pt>
    <dgm:pt modelId="{776A9CC6-32D3-45AA-A98B-A672CA24989A}" type="sibTrans" cxnId="{292C94E4-301B-4700-BEA6-6184BE7C7E14}">
      <dgm:prSet/>
      <dgm:spPr/>
      <dgm:t>
        <a:bodyPr/>
        <a:lstStyle/>
        <a:p>
          <a:endParaRPr lang="en-US"/>
        </a:p>
      </dgm:t>
    </dgm:pt>
    <dgm:pt modelId="{E6557A84-E273-4E12-8307-0E97153A96DD}">
      <dgm:prSet/>
      <dgm:spPr/>
      <dgm:t>
        <a:bodyPr/>
        <a:lstStyle/>
        <a:p>
          <a:r>
            <a:rPr lang="en-US"/>
            <a:t>• Tokenized Data Monetization &amp; Web3 Transactions</a:t>
          </a:r>
        </a:p>
      </dgm:t>
    </dgm:pt>
    <dgm:pt modelId="{755AA944-B045-42F3-8A06-B3E19D3EA279}" type="parTrans" cxnId="{17D939F2-FD05-4B4E-A4C6-80C05DB3AD5B}">
      <dgm:prSet/>
      <dgm:spPr/>
      <dgm:t>
        <a:bodyPr/>
        <a:lstStyle/>
        <a:p>
          <a:endParaRPr lang="en-US"/>
        </a:p>
      </dgm:t>
    </dgm:pt>
    <dgm:pt modelId="{25C73104-639D-4BC6-9338-26996AE459BD}" type="sibTrans" cxnId="{17D939F2-FD05-4B4E-A4C6-80C05DB3AD5B}">
      <dgm:prSet/>
      <dgm:spPr/>
      <dgm:t>
        <a:bodyPr/>
        <a:lstStyle/>
        <a:p>
          <a:endParaRPr lang="en-US"/>
        </a:p>
      </dgm:t>
    </dgm:pt>
    <dgm:pt modelId="{9488C6FC-2DD7-4F7E-B2F0-C77FA6BD765C}">
      <dgm:prSet/>
      <dgm:spPr/>
      <dgm:t>
        <a:bodyPr/>
        <a:lstStyle/>
        <a:p>
          <a:r>
            <a:rPr lang="en-US"/>
            <a:t>• Subscription-Based Digital Health Services</a:t>
          </a:r>
        </a:p>
      </dgm:t>
    </dgm:pt>
    <dgm:pt modelId="{F0626C5E-675A-4559-AD26-136A6365A7F9}" type="parTrans" cxnId="{49D9FA67-340D-4AE3-9B71-C87F674BAD0C}">
      <dgm:prSet/>
      <dgm:spPr/>
      <dgm:t>
        <a:bodyPr/>
        <a:lstStyle/>
        <a:p>
          <a:endParaRPr lang="en-US"/>
        </a:p>
      </dgm:t>
    </dgm:pt>
    <dgm:pt modelId="{63307502-251C-4B33-BCB8-0DA5E29C7A3B}" type="sibTrans" cxnId="{49D9FA67-340D-4AE3-9B71-C87F674BAD0C}">
      <dgm:prSet/>
      <dgm:spPr/>
      <dgm:t>
        <a:bodyPr/>
        <a:lstStyle/>
        <a:p>
          <a:endParaRPr lang="en-US"/>
        </a:p>
      </dgm:t>
    </dgm:pt>
    <dgm:pt modelId="{6E0A3A54-729A-4BD2-9788-ACDCCDAA67BD}">
      <dgm:prSet/>
      <dgm:spPr/>
      <dgm:t>
        <a:bodyPr/>
        <a:lstStyle/>
        <a:p>
          <a:r>
            <a:rPr lang="en-US"/>
            <a:t>• Enterprise &amp; Government Partnerships</a:t>
          </a:r>
        </a:p>
      </dgm:t>
    </dgm:pt>
    <dgm:pt modelId="{8ED29629-19C0-4140-BB04-663A595F3CC2}" type="parTrans" cxnId="{84581467-5A85-4F03-BEAD-1177BF127139}">
      <dgm:prSet/>
      <dgm:spPr/>
      <dgm:t>
        <a:bodyPr/>
        <a:lstStyle/>
        <a:p>
          <a:endParaRPr lang="en-US"/>
        </a:p>
      </dgm:t>
    </dgm:pt>
    <dgm:pt modelId="{9D18FB3E-10DE-4D65-A458-289B41E7CACF}" type="sibTrans" cxnId="{84581467-5A85-4F03-BEAD-1177BF127139}">
      <dgm:prSet/>
      <dgm:spPr/>
      <dgm:t>
        <a:bodyPr/>
        <a:lstStyle/>
        <a:p>
          <a:endParaRPr lang="en-US"/>
        </a:p>
      </dgm:t>
    </dgm:pt>
    <dgm:pt modelId="{4B55BBFB-86F4-41FB-935E-AD62C1C225E0}" type="pres">
      <dgm:prSet presAssocID="{B33F2FC0-1AE1-4660-9421-803836A404F2}" presName="matrix" presStyleCnt="0">
        <dgm:presLayoutVars>
          <dgm:chMax val="1"/>
          <dgm:dir/>
          <dgm:resizeHandles val="exact"/>
        </dgm:presLayoutVars>
      </dgm:prSet>
      <dgm:spPr/>
    </dgm:pt>
    <dgm:pt modelId="{1ABBB963-29EF-4806-A692-0951AD737D40}" type="pres">
      <dgm:prSet presAssocID="{B33F2FC0-1AE1-4660-9421-803836A404F2}" presName="diamond" presStyleLbl="bgShp" presStyleIdx="0" presStyleCnt="1"/>
      <dgm:spPr/>
    </dgm:pt>
    <dgm:pt modelId="{7287D25F-ED43-45A1-9D99-907764390C7F}" type="pres">
      <dgm:prSet presAssocID="{B33F2FC0-1AE1-4660-9421-803836A404F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F5C465-361B-4F8E-8978-03AB5F4B8CE1}" type="pres">
      <dgm:prSet presAssocID="{B33F2FC0-1AE1-4660-9421-803836A404F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71A53DE-7F2B-44D9-A0E1-B30258C68210}" type="pres">
      <dgm:prSet presAssocID="{B33F2FC0-1AE1-4660-9421-803836A404F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A2B9A30-CB0C-4F1F-A973-2E087CEA0932}" type="pres">
      <dgm:prSet presAssocID="{B33F2FC0-1AE1-4660-9421-803836A404F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D0E200-B755-4824-BA66-68E26F4F3C26}" type="presOf" srcId="{B33F2FC0-1AE1-4660-9421-803836A404F2}" destId="{4B55BBFB-86F4-41FB-935E-AD62C1C225E0}" srcOrd="0" destOrd="0" presId="urn:microsoft.com/office/officeart/2005/8/layout/matrix3"/>
    <dgm:cxn modelId="{84581467-5A85-4F03-BEAD-1177BF127139}" srcId="{B33F2FC0-1AE1-4660-9421-803836A404F2}" destId="{6E0A3A54-729A-4BD2-9788-ACDCCDAA67BD}" srcOrd="3" destOrd="0" parTransId="{8ED29629-19C0-4140-BB04-663A595F3CC2}" sibTransId="{9D18FB3E-10DE-4D65-A458-289B41E7CACF}"/>
    <dgm:cxn modelId="{49D9FA67-340D-4AE3-9B71-C87F674BAD0C}" srcId="{B33F2FC0-1AE1-4660-9421-803836A404F2}" destId="{9488C6FC-2DD7-4F7E-B2F0-C77FA6BD765C}" srcOrd="2" destOrd="0" parTransId="{F0626C5E-675A-4559-AD26-136A6365A7F9}" sibTransId="{63307502-251C-4B33-BCB8-0DA5E29C7A3B}"/>
    <dgm:cxn modelId="{BB48B074-56A0-44D5-84F0-BCC04B79796B}" type="presOf" srcId="{9488C6FC-2DD7-4F7E-B2F0-C77FA6BD765C}" destId="{A71A53DE-7F2B-44D9-A0E1-B30258C68210}" srcOrd="0" destOrd="0" presId="urn:microsoft.com/office/officeart/2005/8/layout/matrix3"/>
    <dgm:cxn modelId="{38B3FE7A-1B13-438D-BD11-E292BA939D6C}" type="presOf" srcId="{E6557A84-E273-4E12-8307-0E97153A96DD}" destId="{D8F5C465-361B-4F8E-8978-03AB5F4B8CE1}" srcOrd="0" destOrd="0" presId="urn:microsoft.com/office/officeart/2005/8/layout/matrix3"/>
    <dgm:cxn modelId="{2C8D8C94-7DB3-46E3-B5BF-582B123890EB}" type="presOf" srcId="{77C170D4-53D5-4EFC-BC36-2031E26F0098}" destId="{7287D25F-ED43-45A1-9D99-907764390C7F}" srcOrd="0" destOrd="0" presId="urn:microsoft.com/office/officeart/2005/8/layout/matrix3"/>
    <dgm:cxn modelId="{B596D797-B83A-4C94-AA79-2BBFDC2BB7CD}" type="presOf" srcId="{6E0A3A54-729A-4BD2-9788-ACDCCDAA67BD}" destId="{CA2B9A30-CB0C-4F1F-A973-2E087CEA0932}" srcOrd="0" destOrd="0" presId="urn:microsoft.com/office/officeart/2005/8/layout/matrix3"/>
    <dgm:cxn modelId="{292C94E4-301B-4700-BEA6-6184BE7C7E14}" srcId="{B33F2FC0-1AE1-4660-9421-803836A404F2}" destId="{77C170D4-53D5-4EFC-BC36-2031E26F0098}" srcOrd="0" destOrd="0" parTransId="{C648BBC0-22D1-4CE9-B0CD-FF37D608066E}" sibTransId="{776A9CC6-32D3-45AA-A98B-A672CA24989A}"/>
    <dgm:cxn modelId="{17D939F2-FD05-4B4E-A4C6-80C05DB3AD5B}" srcId="{B33F2FC0-1AE1-4660-9421-803836A404F2}" destId="{E6557A84-E273-4E12-8307-0E97153A96DD}" srcOrd="1" destOrd="0" parTransId="{755AA944-B045-42F3-8A06-B3E19D3EA279}" sibTransId="{25C73104-639D-4BC6-9338-26996AE459BD}"/>
    <dgm:cxn modelId="{62086D1D-E336-425D-BBD5-7D0876AF945A}" type="presParOf" srcId="{4B55BBFB-86F4-41FB-935E-AD62C1C225E0}" destId="{1ABBB963-29EF-4806-A692-0951AD737D40}" srcOrd="0" destOrd="0" presId="urn:microsoft.com/office/officeart/2005/8/layout/matrix3"/>
    <dgm:cxn modelId="{13C596DE-30C0-4B0F-B208-EAD928BDBA13}" type="presParOf" srcId="{4B55BBFB-86F4-41FB-935E-AD62C1C225E0}" destId="{7287D25F-ED43-45A1-9D99-907764390C7F}" srcOrd="1" destOrd="0" presId="urn:microsoft.com/office/officeart/2005/8/layout/matrix3"/>
    <dgm:cxn modelId="{E1B99814-7A97-437E-B4A2-530E9849C00C}" type="presParOf" srcId="{4B55BBFB-86F4-41FB-935E-AD62C1C225E0}" destId="{D8F5C465-361B-4F8E-8978-03AB5F4B8CE1}" srcOrd="2" destOrd="0" presId="urn:microsoft.com/office/officeart/2005/8/layout/matrix3"/>
    <dgm:cxn modelId="{B1624497-FBC4-4413-8694-845791BADE55}" type="presParOf" srcId="{4B55BBFB-86F4-41FB-935E-AD62C1C225E0}" destId="{A71A53DE-7F2B-44D9-A0E1-B30258C68210}" srcOrd="3" destOrd="0" presId="urn:microsoft.com/office/officeart/2005/8/layout/matrix3"/>
    <dgm:cxn modelId="{3A8242D6-8D91-43B5-8781-F9F76FB92F7C}" type="presParOf" srcId="{4B55BBFB-86F4-41FB-935E-AD62C1C225E0}" destId="{CA2B9A30-CB0C-4F1F-A973-2E087CEA093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5DB963-7F09-4A73-AE0F-06BC2426F46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B19E3A-BC65-4AE8-98C3-5998D175E077}">
      <dgm:prSet/>
      <dgm:spPr/>
      <dgm:t>
        <a:bodyPr/>
        <a:lstStyle/>
        <a:p>
          <a:r>
            <a:rPr lang="en-US"/>
            <a:t>• LedgerMed vs. Traditional EHRs:</a:t>
          </a:r>
        </a:p>
      </dgm:t>
    </dgm:pt>
    <dgm:pt modelId="{C1846668-5E26-4C54-82A8-B008CDD1628D}" type="parTrans" cxnId="{4A773234-F6D6-4667-9039-A373776329DC}">
      <dgm:prSet/>
      <dgm:spPr/>
      <dgm:t>
        <a:bodyPr/>
        <a:lstStyle/>
        <a:p>
          <a:endParaRPr lang="en-US"/>
        </a:p>
      </dgm:t>
    </dgm:pt>
    <dgm:pt modelId="{00918981-80BB-484F-8174-44873FF96883}" type="sibTrans" cxnId="{4A773234-F6D6-4667-9039-A373776329DC}">
      <dgm:prSet/>
      <dgm:spPr/>
      <dgm:t>
        <a:bodyPr/>
        <a:lstStyle/>
        <a:p>
          <a:endParaRPr lang="en-US"/>
        </a:p>
      </dgm:t>
    </dgm:pt>
    <dgm:pt modelId="{8CCC3CA7-5515-46A4-BAD1-A37A17503A90}">
      <dgm:prSet/>
      <dgm:spPr/>
      <dgm:t>
        <a:bodyPr/>
        <a:lstStyle/>
        <a:p>
          <a:r>
            <a:rPr lang="en-US"/>
            <a:t>✅ Decentralized &amp; Patient-Controlled (vs. Centralized hospital records)</a:t>
          </a:r>
        </a:p>
      </dgm:t>
    </dgm:pt>
    <dgm:pt modelId="{95B153D1-DB54-4DE0-B1A8-3FD7245392FB}" type="parTrans" cxnId="{BF311315-9C94-4503-9EE3-249D3F77D25E}">
      <dgm:prSet/>
      <dgm:spPr/>
      <dgm:t>
        <a:bodyPr/>
        <a:lstStyle/>
        <a:p>
          <a:endParaRPr lang="en-US"/>
        </a:p>
      </dgm:t>
    </dgm:pt>
    <dgm:pt modelId="{D91C5132-99D1-4BC0-8642-9A07E0DB267E}" type="sibTrans" cxnId="{BF311315-9C94-4503-9EE3-249D3F77D25E}">
      <dgm:prSet/>
      <dgm:spPr/>
      <dgm:t>
        <a:bodyPr/>
        <a:lstStyle/>
        <a:p>
          <a:endParaRPr lang="en-US"/>
        </a:p>
      </dgm:t>
    </dgm:pt>
    <dgm:pt modelId="{546D876E-C17F-4BB7-863D-988F1C730C33}">
      <dgm:prSet/>
      <dgm:spPr/>
      <dgm:t>
        <a:bodyPr/>
        <a:lstStyle/>
        <a:p>
          <a:r>
            <a:rPr lang="en-US"/>
            <a:t>✅ Blockchain Security &amp; Immutability (vs. Vulnerable legacy systems)</a:t>
          </a:r>
        </a:p>
      </dgm:t>
    </dgm:pt>
    <dgm:pt modelId="{95FB2127-C2E8-4611-8543-87ED0FDE28B3}" type="parTrans" cxnId="{B6B92292-A700-42F0-B77A-8E969C1E5DC2}">
      <dgm:prSet/>
      <dgm:spPr/>
      <dgm:t>
        <a:bodyPr/>
        <a:lstStyle/>
        <a:p>
          <a:endParaRPr lang="en-US"/>
        </a:p>
      </dgm:t>
    </dgm:pt>
    <dgm:pt modelId="{B7BBE6AB-AE78-43C6-B217-14E6F8398540}" type="sibTrans" cxnId="{B6B92292-A700-42F0-B77A-8E969C1E5DC2}">
      <dgm:prSet/>
      <dgm:spPr/>
      <dgm:t>
        <a:bodyPr/>
        <a:lstStyle/>
        <a:p>
          <a:endParaRPr lang="en-US"/>
        </a:p>
      </dgm:t>
    </dgm:pt>
    <dgm:pt modelId="{8D35F8BD-724F-4980-BB09-D960EE946AFD}">
      <dgm:prSet/>
      <dgm:spPr/>
      <dgm:t>
        <a:bodyPr/>
        <a:lstStyle/>
        <a:p>
          <a:r>
            <a:rPr lang="en-US"/>
            <a:t>✅ AI-Driven Predictive Analytics (vs. Manual processes)</a:t>
          </a:r>
        </a:p>
      </dgm:t>
    </dgm:pt>
    <dgm:pt modelId="{8A7CBD65-2667-4FF2-A1C7-DAA9081E72C3}" type="parTrans" cxnId="{E572F424-BF82-4169-807B-466A6110A823}">
      <dgm:prSet/>
      <dgm:spPr/>
      <dgm:t>
        <a:bodyPr/>
        <a:lstStyle/>
        <a:p>
          <a:endParaRPr lang="en-US"/>
        </a:p>
      </dgm:t>
    </dgm:pt>
    <dgm:pt modelId="{A7453EEA-2A8B-4DDC-B61D-76C7753C5F51}" type="sibTrans" cxnId="{E572F424-BF82-4169-807B-466A6110A823}">
      <dgm:prSet/>
      <dgm:spPr/>
      <dgm:t>
        <a:bodyPr/>
        <a:lstStyle/>
        <a:p>
          <a:endParaRPr lang="en-US"/>
        </a:p>
      </dgm:t>
    </dgm:pt>
    <dgm:pt modelId="{707E9135-A86C-41C6-B1A2-82FDB7352D9F}">
      <dgm:prSet/>
      <dgm:spPr/>
      <dgm:t>
        <a:bodyPr/>
        <a:lstStyle/>
        <a:p>
          <a:r>
            <a:rPr lang="en-US"/>
            <a:t>✅ Federated Learning Data Privacy (vs. Data transfer risks)</a:t>
          </a:r>
        </a:p>
      </dgm:t>
    </dgm:pt>
    <dgm:pt modelId="{B26D3C58-B8CB-409F-9A2D-D7C3567029AC}" type="parTrans" cxnId="{F6D6708B-B173-4123-B72B-16A3AF29F4F3}">
      <dgm:prSet/>
      <dgm:spPr/>
      <dgm:t>
        <a:bodyPr/>
        <a:lstStyle/>
        <a:p>
          <a:endParaRPr lang="en-US"/>
        </a:p>
      </dgm:t>
    </dgm:pt>
    <dgm:pt modelId="{7CA168F5-E708-4F72-8CBE-CEA08C1E22B4}" type="sibTrans" cxnId="{F6D6708B-B173-4123-B72B-16A3AF29F4F3}">
      <dgm:prSet/>
      <dgm:spPr/>
      <dgm:t>
        <a:bodyPr/>
        <a:lstStyle/>
        <a:p>
          <a:endParaRPr lang="en-US"/>
        </a:p>
      </dgm:t>
    </dgm:pt>
    <dgm:pt modelId="{91CBF302-9F2E-478C-84B6-BD57062AE29B}" type="pres">
      <dgm:prSet presAssocID="{DF5DB963-7F09-4A73-AE0F-06BC2426F463}" presName="diagram" presStyleCnt="0">
        <dgm:presLayoutVars>
          <dgm:dir/>
          <dgm:resizeHandles val="exact"/>
        </dgm:presLayoutVars>
      </dgm:prSet>
      <dgm:spPr/>
    </dgm:pt>
    <dgm:pt modelId="{34A4E984-CEE3-4718-847D-C9B0C0063E27}" type="pres">
      <dgm:prSet presAssocID="{71B19E3A-BC65-4AE8-98C3-5998D175E077}" presName="node" presStyleLbl="node1" presStyleIdx="0" presStyleCnt="5">
        <dgm:presLayoutVars>
          <dgm:bulletEnabled val="1"/>
        </dgm:presLayoutVars>
      </dgm:prSet>
      <dgm:spPr/>
    </dgm:pt>
    <dgm:pt modelId="{481A6EEC-352B-4141-9FF2-5611D4D59F8D}" type="pres">
      <dgm:prSet presAssocID="{00918981-80BB-484F-8174-44873FF96883}" presName="sibTrans" presStyleCnt="0"/>
      <dgm:spPr/>
    </dgm:pt>
    <dgm:pt modelId="{C1B99794-FA32-4908-BD01-9C6A5C6E8254}" type="pres">
      <dgm:prSet presAssocID="{8CCC3CA7-5515-46A4-BAD1-A37A17503A90}" presName="node" presStyleLbl="node1" presStyleIdx="1" presStyleCnt="5">
        <dgm:presLayoutVars>
          <dgm:bulletEnabled val="1"/>
        </dgm:presLayoutVars>
      </dgm:prSet>
      <dgm:spPr/>
    </dgm:pt>
    <dgm:pt modelId="{540F494E-D788-4F94-B4CF-9E5EA444F5CC}" type="pres">
      <dgm:prSet presAssocID="{D91C5132-99D1-4BC0-8642-9A07E0DB267E}" presName="sibTrans" presStyleCnt="0"/>
      <dgm:spPr/>
    </dgm:pt>
    <dgm:pt modelId="{0CDC2C86-6223-4051-93BA-835C18BE2536}" type="pres">
      <dgm:prSet presAssocID="{546D876E-C17F-4BB7-863D-988F1C730C33}" presName="node" presStyleLbl="node1" presStyleIdx="2" presStyleCnt="5">
        <dgm:presLayoutVars>
          <dgm:bulletEnabled val="1"/>
        </dgm:presLayoutVars>
      </dgm:prSet>
      <dgm:spPr/>
    </dgm:pt>
    <dgm:pt modelId="{76C749C5-D826-40FD-AEAF-4A915EF2B79A}" type="pres">
      <dgm:prSet presAssocID="{B7BBE6AB-AE78-43C6-B217-14E6F8398540}" presName="sibTrans" presStyleCnt="0"/>
      <dgm:spPr/>
    </dgm:pt>
    <dgm:pt modelId="{2D0FF02E-C99F-4BAC-8AB3-A9EF86275197}" type="pres">
      <dgm:prSet presAssocID="{8D35F8BD-724F-4980-BB09-D960EE946AFD}" presName="node" presStyleLbl="node1" presStyleIdx="3" presStyleCnt="5">
        <dgm:presLayoutVars>
          <dgm:bulletEnabled val="1"/>
        </dgm:presLayoutVars>
      </dgm:prSet>
      <dgm:spPr/>
    </dgm:pt>
    <dgm:pt modelId="{D2473FAF-13BF-4453-A57E-5906B8471809}" type="pres">
      <dgm:prSet presAssocID="{A7453EEA-2A8B-4DDC-B61D-76C7753C5F51}" presName="sibTrans" presStyleCnt="0"/>
      <dgm:spPr/>
    </dgm:pt>
    <dgm:pt modelId="{149864DE-159A-4A34-AE2A-14FA9BED81CC}" type="pres">
      <dgm:prSet presAssocID="{707E9135-A86C-41C6-B1A2-82FDB7352D9F}" presName="node" presStyleLbl="node1" presStyleIdx="4" presStyleCnt="5">
        <dgm:presLayoutVars>
          <dgm:bulletEnabled val="1"/>
        </dgm:presLayoutVars>
      </dgm:prSet>
      <dgm:spPr/>
    </dgm:pt>
  </dgm:ptLst>
  <dgm:cxnLst>
    <dgm:cxn modelId="{3AD02C08-914E-45FA-87D5-5BC063CAA69C}" type="presOf" srcId="{71B19E3A-BC65-4AE8-98C3-5998D175E077}" destId="{34A4E984-CEE3-4718-847D-C9B0C0063E27}" srcOrd="0" destOrd="0" presId="urn:microsoft.com/office/officeart/2005/8/layout/default"/>
    <dgm:cxn modelId="{BF311315-9C94-4503-9EE3-249D3F77D25E}" srcId="{DF5DB963-7F09-4A73-AE0F-06BC2426F463}" destId="{8CCC3CA7-5515-46A4-BAD1-A37A17503A90}" srcOrd="1" destOrd="0" parTransId="{95B153D1-DB54-4DE0-B1A8-3FD7245392FB}" sibTransId="{D91C5132-99D1-4BC0-8642-9A07E0DB267E}"/>
    <dgm:cxn modelId="{E572F424-BF82-4169-807B-466A6110A823}" srcId="{DF5DB963-7F09-4A73-AE0F-06BC2426F463}" destId="{8D35F8BD-724F-4980-BB09-D960EE946AFD}" srcOrd="3" destOrd="0" parTransId="{8A7CBD65-2667-4FF2-A1C7-DAA9081E72C3}" sibTransId="{A7453EEA-2A8B-4DDC-B61D-76C7753C5F51}"/>
    <dgm:cxn modelId="{4A773234-F6D6-4667-9039-A373776329DC}" srcId="{DF5DB963-7F09-4A73-AE0F-06BC2426F463}" destId="{71B19E3A-BC65-4AE8-98C3-5998D175E077}" srcOrd="0" destOrd="0" parTransId="{C1846668-5E26-4C54-82A8-B008CDD1628D}" sibTransId="{00918981-80BB-484F-8174-44873FF96883}"/>
    <dgm:cxn modelId="{47E3954F-C71F-42F8-B1E8-34761DBD23B0}" type="presOf" srcId="{8D35F8BD-724F-4980-BB09-D960EE946AFD}" destId="{2D0FF02E-C99F-4BAC-8AB3-A9EF86275197}" srcOrd="0" destOrd="0" presId="urn:microsoft.com/office/officeart/2005/8/layout/default"/>
    <dgm:cxn modelId="{6F116088-74F2-4C2E-B090-4A9C7320531B}" type="presOf" srcId="{707E9135-A86C-41C6-B1A2-82FDB7352D9F}" destId="{149864DE-159A-4A34-AE2A-14FA9BED81CC}" srcOrd="0" destOrd="0" presId="urn:microsoft.com/office/officeart/2005/8/layout/default"/>
    <dgm:cxn modelId="{F6D6708B-B173-4123-B72B-16A3AF29F4F3}" srcId="{DF5DB963-7F09-4A73-AE0F-06BC2426F463}" destId="{707E9135-A86C-41C6-B1A2-82FDB7352D9F}" srcOrd="4" destOrd="0" parTransId="{B26D3C58-B8CB-409F-9A2D-D7C3567029AC}" sibTransId="{7CA168F5-E708-4F72-8CBE-CEA08C1E22B4}"/>
    <dgm:cxn modelId="{B6B92292-A700-42F0-B77A-8E969C1E5DC2}" srcId="{DF5DB963-7F09-4A73-AE0F-06BC2426F463}" destId="{546D876E-C17F-4BB7-863D-988F1C730C33}" srcOrd="2" destOrd="0" parTransId="{95FB2127-C2E8-4611-8543-87ED0FDE28B3}" sibTransId="{B7BBE6AB-AE78-43C6-B217-14E6F8398540}"/>
    <dgm:cxn modelId="{AF01DBAE-ECE2-4EC4-9B93-99E49169696F}" type="presOf" srcId="{8CCC3CA7-5515-46A4-BAD1-A37A17503A90}" destId="{C1B99794-FA32-4908-BD01-9C6A5C6E8254}" srcOrd="0" destOrd="0" presId="urn:microsoft.com/office/officeart/2005/8/layout/default"/>
    <dgm:cxn modelId="{1521D8BE-3242-45EB-8101-269F3A4DEC7F}" type="presOf" srcId="{DF5DB963-7F09-4A73-AE0F-06BC2426F463}" destId="{91CBF302-9F2E-478C-84B6-BD57062AE29B}" srcOrd="0" destOrd="0" presId="urn:microsoft.com/office/officeart/2005/8/layout/default"/>
    <dgm:cxn modelId="{E39E7FCA-725F-47D8-996B-D6275DAA347E}" type="presOf" srcId="{546D876E-C17F-4BB7-863D-988F1C730C33}" destId="{0CDC2C86-6223-4051-93BA-835C18BE2536}" srcOrd="0" destOrd="0" presId="urn:microsoft.com/office/officeart/2005/8/layout/default"/>
    <dgm:cxn modelId="{9426DE0F-2BC6-43C2-B81C-43F34B8956DF}" type="presParOf" srcId="{91CBF302-9F2E-478C-84B6-BD57062AE29B}" destId="{34A4E984-CEE3-4718-847D-C9B0C0063E27}" srcOrd="0" destOrd="0" presId="urn:microsoft.com/office/officeart/2005/8/layout/default"/>
    <dgm:cxn modelId="{035C0564-7C58-4372-94A5-DCE52898982C}" type="presParOf" srcId="{91CBF302-9F2E-478C-84B6-BD57062AE29B}" destId="{481A6EEC-352B-4141-9FF2-5611D4D59F8D}" srcOrd="1" destOrd="0" presId="urn:microsoft.com/office/officeart/2005/8/layout/default"/>
    <dgm:cxn modelId="{2771FA94-D5DD-459D-9144-5EB9AA07DD47}" type="presParOf" srcId="{91CBF302-9F2E-478C-84B6-BD57062AE29B}" destId="{C1B99794-FA32-4908-BD01-9C6A5C6E8254}" srcOrd="2" destOrd="0" presId="urn:microsoft.com/office/officeart/2005/8/layout/default"/>
    <dgm:cxn modelId="{48CB42DF-FE31-4338-8FF3-7F3C8C33AB3F}" type="presParOf" srcId="{91CBF302-9F2E-478C-84B6-BD57062AE29B}" destId="{540F494E-D788-4F94-B4CF-9E5EA444F5CC}" srcOrd="3" destOrd="0" presId="urn:microsoft.com/office/officeart/2005/8/layout/default"/>
    <dgm:cxn modelId="{A03FB253-A4BF-4315-A077-E4015A30ACF6}" type="presParOf" srcId="{91CBF302-9F2E-478C-84B6-BD57062AE29B}" destId="{0CDC2C86-6223-4051-93BA-835C18BE2536}" srcOrd="4" destOrd="0" presId="urn:microsoft.com/office/officeart/2005/8/layout/default"/>
    <dgm:cxn modelId="{0C801513-EF08-4C74-AF7A-F677ACD6E037}" type="presParOf" srcId="{91CBF302-9F2E-478C-84B6-BD57062AE29B}" destId="{76C749C5-D826-40FD-AEAF-4A915EF2B79A}" srcOrd="5" destOrd="0" presId="urn:microsoft.com/office/officeart/2005/8/layout/default"/>
    <dgm:cxn modelId="{820109EA-6108-49AD-94AB-174F0363B82B}" type="presParOf" srcId="{91CBF302-9F2E-478C-84B6-BD57062AE29B}" destId="{2D0FF02E-C99F-4BAC-8AB3-A9EF86275197}" srcOrd="6" destOrd="0" presId="urn:microsoft.com/office/officeart/2005/8/layout/default"/>
    <dgm:cxn modelId="{A51E34DA-832D-4B4E-A3F0-7929AF7E7186}" type="presParOf" srcId="{91CBF302-9F2E-478C-84B6-BD57062AE29B}" destId="{D2473FAF-13BF-4453-A57E-5906B8471809}" srcOrd="7" destOrd="0" presId="urn:microsoft.com/office/officeart/2005/8/layout/default"/>
    <dgm:cxn modelId="{C09B5E90-56FF-4D7B-B46D-8CCB66738A15}" type="presParOf" srcId="{91CBF302-9F2E-478C-84B6-BD57062AE29B}" destId="{149864DE-159A-4A34-AE2A-14FA9BED81C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92E7DF-62F3-4FF6-9BD9-2B83DFE9954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9F6E071-640B-4ABF-BFD9-81C1F3740CE3}">
      <dgm:prSet/>
      <dgm:spPr/>
      <dgm:t>
        <a:bodyPr/>
        <a:lstStyle/>
        <a:p>
          <a:r>
            <a:rPr lang="en-US"/>
            <a:t>• Phase 1: Proof-of-Concept (AI &amp; Blockchain Pilot)</a:t>
          </a:r>
        </a:p>
      </dgm:t>
    </dgm:pt>
    <dgm:pt modelId="{D5FA262C-AF97-46D4-8227-42D33E673934}" type="parTrans" cxnId="{49553EC6-8BCA-4B8C-A4AD-001001571FCF}">
      <dgm:prSet/>
      <dgm:spPr/>
      <dgm:t>
        <a:bodyPr/>
        <a:lstStyle/>
        <a:p>
          <a:endParaRPr lang="en-US"/>
        </a:p>
      </dgm:t>
    </dgm:pt>
    <dgm:pt modelId="{6BE4B7E8-4598-4A26-89E9-2F4D43D04929}" type="sibTrans" cxnId="{49553EC6-8BCA-4B8C-A4AD-001001571FCF}">
      <dgm:prSet/>
      <dgm:spPr/>
      <dgm:t>
        <a:bodyPr/>
        <a:lstStyle/>
        <a:p>
          <a:endParaRPr lang="en-US"/>
        </a:p>
      </dgm:t>
    </dgm:pt>
    <dgm:pt modelId="{E1F215AB-CD9A-4C50-A5B6-05EF867F96CA}">
      <dgm:prSet/>
      <dgm:spPr/>
      <dgm:t>
        <a:bodyPr/>
        <a:lstStyle/>
        <a:p>
          <a:r>
            <a:rPr lang="en-US"/>
            <a:t>• Phase 2: Integration with Healthcare Providers &amp; Insurers</a:t>
          </a:r>
        </a:p>
      </dgm:t>
    </dgm:pt>
    <dgm:pt modelId="{210A0A8B-9E0E-4C36-8222-557A401B3531}" type="parTrans" cxnId="{E0365D8B-5D03-4D65-8A11-BB1C05BED0E3}">
      <dgm:prSet/>
      <dgm:spPr/>
      <dgm:t>
        <a:bodyPr/>
        <a:lstStyle/>
        <a:p>
          <a:endParaRPr lang="en-US"/>
        </a:p>
      </dgm:t>
    </dgm:pt>
    <dgm:pt modelId="{60840EA0-CE30-4DE7-A03C-01D9E4DEE6CC}" type="sibTrans" cxnId="{E0365D8B-5D03-4D65-8A11-BB1C05BED0E3}">
      <dgm:prSet/>
      <dgm:spPr/>
      <dgm:t>
        <a:bodyPr/>
        <a:lstStyle/>
        <a:p>
          <a:endParaRPr lang="en-US"/>
        </a:p>
      </dgm:t>
    </dgm:pt>
    <dgm:pt modelId="{5C95A236-B774-4692-873C-C784C32ED226}">
      <dgm:prSet/>
      <dgm:spPr/>
      <dgm:t>
        <a:bodyPr/>
        <a:lstStyle/>
        <a:p>
          <a:r>
            <a:rPr lang="en-US"/>
            <a:t>• Phase 3: Scaling AI-Driven Personalized Healthcare</a:t>
          </a:r>
        </a:p>
      </dgm:t>
    </dgm:pt>
    <dgm:pt modelId="{755FA958-C639-43A8-AF52-E73FEA7F3168}" type="parTrans" cxnId="{CE8171E2-827A-4DA3-83C4-B5131D1175EB}">
      <dgm:prSet/>
      <dgm:spPr/>
      <dgm:t>
        <a:bodyPr/>
        <a:lstStyle/>
        <a:p>
          <a:endParaRPr lang="en-US"/>
        </a:p>
      </dgm:t>
    </dgm:pt>
    <dgm:pt modelId="{4B82CA9E-1F82-4E9A-8024-3C2DBCF92D40}" type="sibTrans" cxnId="{CE8171E2-827A-4DA3-83C4-B5131D1175EB}">
      <dgm:prSet/>
      <dgm:spPr/>
      <dgm:t>
        <a:bodyPr/>
        <a:lstStyle/>
        <a:p>
          <a:endParaRPr lang="en-US"/>
        </a:p>
      </dgm:t>
    </dgm:pt>
    <dgm:pt modelId="{B68C66D7-182F-4418-9598-3922639BB3F3}">
      <dgm:prSet/>
      <dgm:spPr/>
      <dgm:t>
        <a:bodyPr/>
        <a:lstStyle/>
        <a:p>
          <a:r>
            <a:rPr lang="en-US"/>
            <a:t>• Phase 4: Expanding to Global Health Networks</a:t>
          </a:r>
        </a:p>
      </dgm:t>
    </dgm:pt>
    <dgm:pt modelId="{AD62D1F0-C146-4CE0-92E7-2C0C44B2DF74}" type="parTrans" cxnId="{13D4A679-322E-4424-8292-FA9AF4F8F46B}">
      <dgm:prSet/>
      <dgm:spPr/>
      <dgm:t>
        <a:bodyPr/>
        <a:lstStyle/>
        <a:p>
          <a:endParaRPr lang="en-US"/>
        </a:p>
      </dgm:t>
    </dgm:pt>
    <dgm:pt modelId="{997CC7C4-3FA9-454C-B8E2-0C1BBFDFAF50}" type="sibTrans" cxnId="{13D4A679-322E-4424-8292-FA9AF4F8F46B}">
      <dgm:prSet/>
      <dgm:spPr/>
      <dgm:t>
        <a:bodyPr/>
        <a:lstStyle/>
        <a:p>
          <a:endParaRPr lang="en-US"/>
        </a:p>
      </dgm:t>
    </dgm:pt>
    <dgm:pt modelId="{502F90DA-096C-4C8C-9362-78F4526E9585}" type="pres">
      <dgm:prSet presAssocID="{9992E7DF-62F3-4FF6-9BD9-2B83DFE9954B}" presName="Name0" presStyleCnt="0">
        <dgm:presLayoutVars>
          <dgm:dir/>
          <dgm:animLvl val="lvl"/>
          <dgm:resizeHandles val="exact"/>
        </dgm:presLayoutVars>
      </dgm:prSet>
      <dgm:spPr/>
    </dgm:pt>
    <dgm:pt modelId="{64369717-7E89-4051-B4C0-56B1218245A8}" type="pres">
      <dgm:prSet presAssocID="{A9F6E071-640B-4ABF-BFD9-81C1F3740CE3}" presName="linNode" presStyleCnt="0"/>
      <dgm:spPr/>
    </dgm:pt>
    <dgm:pt modelId="{1E628BE1-D9A5-485F-8BCD-5A25C25CDE48}" type="pres">
      <dgm:prSet presAssocID="{A9F6E071-640B-4ABF-BFD9-81C1F3740CE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2888213-ADD4-410D-948B-A755556D9775}" type="pres">
      <dgm:prSet presAssocID="{6BE4B7E8-4598-4A26-89E9-2F4D43D04929}" presName="sp" presStyleCnt="0"/>
      <dgm:spPr/>
    </dgm:pt>
    <dgm:pt modelId="{940EAA73-01D3-4A57-841B-3BBBA3A0A6A6}" type="pres">
      <dgm:prSet presAssocID="{E1F215AB-CD9A-4C50-A5B6-05EF867F96CA}" presName="linNode" presStyleCnt="0"/>
      <dgm:spPr/>
    </dgm:pt>
    <dgm:pt modelId="{B0266E94-254A-47C1-9B1B-4A3364E86509}" type="pres">
      <dgm:prSet presAssocID="{E1F215AB-CD9A-4C50-A5B6-05EF867F96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D7BE0A9-59F7-4145-BCAD-3009813F4BC2}" type="pres">
      <dgm:prSet presAssocID="{60840EA0-CE30-4DE7-A03C-01D9E4DEE6CC}" presName="sp" presStyleCnt="0"/>
      <dgm:spPr/>
    </dgm:pt>
    <dgm:pt modelId="{F86C6859-AE8C-4689-B142-BD70A66C7771}" type="pres">
      <dgm:prSet presAssocID="{5C95A236-B774-4692-873C-C784C32ED226}" presName="linNode" presStyleCnt="0"/>
      <dgm:spPr/>
    </dgm:pt>
    <dgm:pt modelId="{11A16FFF-6931-4E03-9769-DCA0FDC05B72}" type="pres">
      <dgm:prSet presAssocID="{5C95A236-B774-4692-873C-C784C32ED22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6C8B0F0-4FA8-423D-A169-90CF8144EEFC}" type="pres">
      <dgm:prSet presAssocID="{4B82CA9E-1F82-4E9A-8024-3C2DBCF92D40}" presName="sp" presStyleCnt="0"/>
      <dgm:spPr/>
    </dgm:pt>
    <dgm:pt modelId="{3BFDB095-9C3F-43B5-A3CF-9F942BFE339C}" type="pres">
      <dgm:prSet presAssocID="{B68C66D7-182F-4418-9598-3922639BB3F3}" presName="linNode" presStyleCnt="0"/>
      <dgm:spPr/>
    </dgm:pt>
    <dgm:pt modelId="{D3193AAE-DB49-4C30-B0AE-A536A752A22B}" type="pres">
      <dgm:prSet presAssocID="{B68C66D7-182F-4418-9598-3922639BB3F3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CB77E73-1833-40EF-9B0A-70FB5660FACB}" type="presOf" srcId="{E1F215AB-CD9A-4C50-A5B6-05EF867F96CA}" destId="{B0266E94-254A-47C1-9B1B-4A3364E86509}" srcOrd="0" destOrd="0" presId="urn:microsoft.com/office/officeart/2005/8/layout/vList5"/>
    <dgm:cxn modelId="{13D4A679-322E-4424-8292-FA9AF4F8F46B}" srcId="{9992E7DF-62F3-4FF6-9BD9-2B83DFE9954B}" destId="{B68C66D7-182F-4418-9598-3922639BB3F3}" srcOrd="3" destOrd="0" parTransId="{AD62D1F0-C146-4CE0-92E7-2C0C44B2DF74}" sibTransId="{997CC7C4-3FA9-454C-B8E2-0C1BBFDFAF50}"/>
    <dgm:cxn modelId="{E0365D8B-5D03-4D65-8A11-BB1C05BED0E3}" srcId="{9992E7DF-62F3-4FF6-9BD9-2B83DFE9954B}" destId="{E1F215AB-CD9A-4C50-A5B6-05EF867F96CA}" srcOrd="1" destOrd="0" parTransId="{210A0A8B-9E0E-4C36-8222-557A401B3531}" sibTransId="{60840EA0-CE30-4DE7-A03C-01D9E4DEE6CC}"/>
    <dgm:cxn modelId="{E7F9FDB0-3939-4261-807E-BC7D86A885EB}" type="presOf" srcId="{9992E7DF-62F3-4FF6-9BD9-2B83DFE9954B}" destId="{502F90DA-096C-4C8C-9362-78F4526E9585}" srcOrd="0" destOrd="0" presId="urn:microsoft.com/office/officeart/2005/8/layout/vList5"/>
    <dgm:cxn modelId="{54D751B2-AC6E-4BBF-B0F6-E5E9BF9677E5}" type="presOf" srcId="{A9F6E071-640B-4ABF-BFD9-81C1F3740CE3}" destId="{1E628BE1-D9A5-485F-8BCD-5A25C25CDE48}" srcOrd="0" destOrd="0" presId="urn:microsoft.com/office/officeart/2005/8/layout/vList5"/>
    <dgm:cxn modelId="{49553EC6-8BCA-4B8C-A4AD-001001571FCF}" srcId="{9992E7DF-62F3-4FF6-9BD9-2B83DFE9954B}" destId="{A9F6E071-640B-4ABF-BFD9-81C1F3740CE3}" srcOrd="0" destOrd="0" parTransId="{D5FA262C-AF97-46D4-8227-42D33E673934}" sibTransId="{6BE4B7E8-4598-4A26-89E9-2F4D43D04929}"/>
    <dgm:cxn modelId="{CE8171E2-827A-4DA3-83C4-B5131D1175EB}" srcId="{9992E7DF-62F3-4FF6-9BD9-2B83DFE9954B}" destId="{5C95A236-B774-4692-873C-C784C32ED226}" srcOrd="2" destOrd="0" parTransId="{755FA958-C639-43A8-AF52-E73FEA7F3168}" sibTransId="{4B82CA9E-1F82-4E9A-8024-3C2DBCF92D40}"/>
    <dgm:cxn modelId="{6CC2B3E2-7CA0-40BA-B702-4D2CED383CE5}" type="presOf" srcId="{B68C66D7-182F-4418-9598-3922639BB3F3}" destId="{D3193AAE-DB49-4C30-B0AE-A536A752A22B}" srcOrd="0" destOrd="0" presId="urn:microsoft.com/office/officeart/2005/8/layout/vList5"/>
    <dgm:cxn modelId="{813F29E5-D9CD-47CB-ABE1-68723F31F63C}" type="presOf" srcId="{5C95A236-B774-4692-873C-C784C32ED226}" destId="{11A16FFF-6931-4E03-9769-DCA0FDC05B72}" srcOrd="0" destOrd="0" presId="urn:microsoft.com/office/officeart/2005/8/layout/vList5"/>
    <dgm:cxn modelId="{2533C77A-2F75-4034-A794-FBA28374CFCE}" type="presParOf" srcId="{502F90DA-096C-4C8C-9362-78F4526E9585}" destId="{64369717-7E89-4051-B4C0-56B1218245A8}" srcOrd="0" destOrd="0" presId="urn:microsoft.com/office/officeart/2005/8/layout/vList5"/>
    <dgm:cxn modelId="{2FD59F83-D955-466A-9002-7C8A37E076D6}" type="presParOf" srcId="{64369717-7E89-4051-B4C0-56B1218245A8}" destId="{1E628BE1-D9A5-485F-8BCD-5A25C25CDE48}" srcOrd="0" destOrd="0" presId="urn:microsoft.com/office/officeart/2005/8/layout/vList5"/>
    <dgm:cxn modelId="{0A7447BB-7ECB-4183-8A08-D2D3BF0CCE55}" type="presParOf" srcId="{502F90DA-096C-4C8C-9362-78F4526E9585}" destId="{92888213-ADD4-410D-948B-A755556D9775}" srcOrd="1" destOrd="0" presId="urn:microsoft.com/office/officeart/2005/8/layout/vList5"/>
    <dgm:cxn modelId="{25299A61-458E-4B0E-9252-301373B77B52}" type="presParOf" srcId="{502F90DA-096C-4C8C-9362-78F4526E9585}" destId="{940EAA73-01D3-4A57-841B-3BBBA3A0A6A6}" srcOrd="2" destOrd="0" presId="urn:microsoft.com/office/officeart/2005/8/layout/vList5"/>
    <dgm:cxn modelId="{EEC7BFFB-8837-4284-B7B3-64F01067F3BA}" type="presParOf" srcId="{940EAA73-01D3-4A57-841B-3BBBA3A0A6A6}" destId="{B0266E94-254A-47C1-9B1B-4A3364E86509}" srcOrd="0" destOrd="0" presId="urn:microsoft.com/office/officeart/2005/8/layout/vList5"/>
    <dgm:cxn modelId="{12E959B8-61D8-4CBA-A897-605AD3A5ECF4}" type="presParOf" srcId="{502F90DA-096C-4C8C-9362-78F4526E9585}" destId="{7D7BE0A9-59F7-4145-BCAD-3009813F4BC2}" srcOrd="3" destOrd="0" presId="urn:microsoft.com/office/officeart/2005/8/layout/vList5"/>
    <dgm:cxn modelId="{B61B056A-77AA-4ADA-ADFA-68AEB2FCBADE}" type="presParOf" srcId="{502F90DA-096C-4C8C-9362-78F4526E9585}" destId="{F86C6859-AE8C-4689-B142-BD70A66C7771}" srcOrd="4" destOrd="0" presId="urn:microsoft.com/office/officeart/2005/8/layout/vList5"/>
    <dgm:cxn modelId="{C9BB7F0F-E799-4473-924E-3F8C6A59778E}" type="presParOf" srcId="{F86C6859-AE8C-4689-B142-BD70A66C7771}" destId="{11A16FFF-6931-4E03-9769-DCA0FDC05B72}" srcOrd="0" destOrd="0" presId="urn:microsoft.com/office/officeart/2005/8/layout/vList5"/>
    <dgm:cxn modelId="{3AC67FEB-CD5A-40C1-B96B-8E056CB4971B}" type="presParOf" srcId="{502F90DA-096C-4C8C-9362-78F4526E9585}" destId="{86C8B0F0-4FA8-423D-A169-90CF8144EEFC}" srcOrd="5" destOrd="0" presId="urn:microsoft.com/office/officeart/2005/8/layout/vList5"/>
    <dgm:cxn modelId="{B71568D3-2562-44D2-A033-5903B727ECF9}" type="presParOf" srcId="{502F90DA-096C-4C8C-9362-78F4526E9585}" destId="{3BFDB095-9C3F-43B5-A3CF-9F942BFE339C}" srcOrd="6" destOrd="0" presId="urn:microsoft.com/office/officeart/2005/8/layout/vList5"/>
    <dgm:cxn modelId="{A06661CC-DFAA-4B43-90F3-4812356CF50B}" type="presParOf" srcId="{3BFDB095-9C3F-43B5-A3CF-9F942BFE339C}" destId="{D3193AAE-DB49-4C30-B0AE-A536A752A22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1BFED7-83EA-4C94-8316-93F13AE480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35BEA-1013-48DD-9A81-CE76DD6F19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Join Us in Reimagining Healthcare!</a:t>
          </a:r>
          <a:endParaRPr lang="en-US" dirty="0"/>
        </a:p>
      </dgm:t>
    </dgm:pt>
    <dgm:pt modelId="{2F702753-6F0F-4CCE-83D7-BA3C52A80500}" type="parTrans" cxnId="{F86BEFB2-FD45-48B6-809E-4B613CDF6384}">
      <dgm:prSet/>
      <dgm:spPr/>
      <dgm:t>
        <a:bodyPr/>
        <a:lstStyle/>
        <a:p>
          <a:endParaRPr lang="en-US"/>
        </a:p>
      </dgm:t>
    </dgm:pt>
    <dgm:pt modelId="{83ACE81B-F95D-4172-B19A-58E9B6837051}" type="sibTrans" cxnId="{F86BEFB2-FD45-48B6-809E-4B613CDF6384}">
      <dgm:prSet/>
      <dgm:spPr/>
      <dgm:t>
        <a:bodyPr/>
        <a:lstStyle/>
        <a:p>
          <a:endParaRPr lang="en-US"/>
        </a:p>
      </dgm:t>
    </dgm:pt>
    <dgm:pt modelId="{708F159A-EA5E-479E-8137-666DB0F099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Seeking Partners, Investors, &amp; Early Adopters</a:t>
          </a:r>
          <a:endParaRPr lang="en-US" dirty="0"/>
        </a:p>
      </dgm:t>
    </dgm:pt>
    <dgm:pt modelId="{9FD09B7C-1D30-44A1-84E9-C38F4AC68E84}" type="parTrans" cxnId="{EEA60E5C-9BCB-423B-B2F8-A5FBA32DD29E}">
      <dgm:prSet/>
      <dgm:spPr/>
      <dgm:t>
        <a:bodyPr/>
        <a:lstStyle/>
        <a:p>
          <a:endParaRPr lang="en-US"/>
        </a:p>
      </dgm:t>
    </dgm:pt>
    <dgm:pt modelId="{EE1076E4-2DC2-4EBE-87A3-57D59BEEE131}" type="sibTrans" cxnId="{EEA60E5C-9BCB-423B-B2F8-A5FBA32DD29E}">
      <dgm:prSet/>
      <dgm:spPr/>
      <dgm:t>
        <a:bodyPr/>
        <a:lstStyle/>
        <a:p>
          <a:endParaRPr lang="en-US"/>
        </a:p>
      </dgm:t>
    </dgm:pt>
    <dgm:pt modelId="{9632E17F-7923-4A3F-AA0B-E68FFEC54ED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Contact: </a:t>
          </a:r>
          <a:r>
            <a:rPr lang="en-GB">
              <a:hlinkClick xmlns:r="http://schemas.openxmlformats.org/officeDocument/2006/relationships" r:id="rId1"/>
            </a:rPr>
            <a:t>jacek.korneluk@spektrumlab.io</a:t>
          </a:r>
          <a:endParaRPr lang="en-US"/>
        </a:p>
      </dgm:t>
    </dgm:pt>
    <dgm:pt modelId="{C3DD894E-8855-40D9-846A-0553F0A1DB4B}" type="parTrans" cxnId="{2FAE9826-D647-4C1B-86BB-63CEB3D4E15F}">
      <dgm:prSet/>
      <dgm:spPr/>
      <dgm:t>
        <a:bodyPr/>
        <a:lstStyle/>
        <a:p>
          <a:endParaRPr lang="en-US"/>
        </a:p>
      </dgm:t>
    </dgm:pt>
    <dgm:pt modelId="{A2443578-F1FB-44D0-A223-BD94CAC1F11B}" type="sibTrans" cxnId="{2FAE9826-D647-4C1B-86BB-63CEB3D4E15F}">
      <dgm:prSet/>
      <dgm:spPr/>
      <dgm:t>
        <a:bodyPr/>
        <a:lstStyle/>
        <a:p>
          <a:endParaRPr lang="en-US"/>
        </a:p>
      </dgm:t>
    </dgm:pt>
    <dgm:pt modelId="{311955C5-CA6B-4AF8-A0FF-CAC4D616AFE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Website</a:t>
          </a:r>
          <a:r>
            <a:rPr lang="en-GB" b="0" i="0" baseline="0" dirty="0"/>
            <a:t>: </a:t>
          </a:r>
          <a:r>
            <a:rPr lang="en-GB" dirty="0">
              <a:hlinkClick xmlns:r="http://schemas.openxmlformats.org/officeDocument/2006/relationships" r:id="rId2"/>
            </a:rPr>
            <a:t>www.spektrumlab.io</a:t>
          </a:r>
          <a:endParaRPr lang="en-US" dirty="0"/>
        </a:p>
      </dgm:t>
    </dgm:pt>
    <dgm:pt modelId="{29707EB7-D6B4-4470-ACFC-9FCC64A6B024}" type="parTrans" cxnId="{3940B7A5-B6F8-48A7-B932-8B24475DC95C}">
      <dgm:prSet/>
      <dgm:spPr/>
      <dgm:t>
        <a:bodyPr/>
        <a:lstStyle/>
        <a:p>
          <a:endParaRPr lang="en-US"/>
        </a:p>
      </dgm:t>
    </dgm:pt>
    <dgm:pt modelId="{A6387C81-C480-48BD-9E31-A587EAF8D17D}" type="sibTrans" cxnId="{3940B7A5-B6F8-48A7-B932-8B24475DC95C}">
      <dgm:prSet/>
      <dgm:spPr/>
      <dgm:t>
        <a:bodyPr/>
        <a:lstStyle/>
        <a:p>
          <a:endParaRPr lang="en-US"/>
        </a:p>
      </dgm:t>
    </dgm:pt>
    <dgm:pt modelId="{429D4C62-EFA9-4E78-911D-10DEF199EF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Mobile +61 450 636 543</a:t>
          </a:r>
          <a:endParaRPr lang="en-US"/>
        </a:p>
      </dgm:t>
    </dgm:pt>
    <dgm:pt modelId="{101BA817-6E29-4509-9B8E-B26E52254853}" type="parTrans" cxnId="{B1672AC4-57E5-4CA3-BA31-F50D2EC56F71}">
      <dgm:prSet/>
      <dgm:spPr/>
      <dgm:t>
        <a:bodyPr/>
        <a:lstStyle/>
        <a:p>
          <a:endParaRPr lang="en-US"/>
        </a:p>
      </dgm:t>
    </dgm:pt>
    <dgm:pt modelId="{FC4A1B48-5608-490E-B385-2381D659B4B4}" type="sibTrans" cxnId="{B1672AC4-57E5-4CA3-BA31-F50D2EC56F71}">
      <dgm:prSet/>
      <dgm:spPr/>
      <dgm:t>
        <a:bodyPr/>
        <a:lstStyle/>
        <a:p>
          <a:endParaRPr lang="en-US"/>
        </a:p>
      </dgm:t>
    </dgm:pt>
    <dgm:pt modelId="{766AC0FA-CAE4-412B-A822-58E23B00B671}" type="pres">
      <dgm:prSet presAssocID="{911BFED7-83EA-4C94-8316-93F13AE48011}" presName="root" presStyleCnt="0">
        <dgm:presLayoutVars>
          <dgm:dir/>
          <dgm:resizeHandles val="exact"/>
        </dgm:presLayoutVars>
      </dgm:prSet>
      <dgm:spPr/>
    </dgm:pt>
    <dgm:pt modelId="{0DB6ED8C-A79B-42F6-8D7B-2163647962A1}" type="pres">
      <dgm:prSet presAssocID="{12535BEA-1013-48DD-9A81-CE76DD6F1982}" presName="compNode" presStyleCnt="0"/>
      <dgm:spPr/>
    </dgm:pt>
    <dgm:pt modelId="{9139B944-F141-4094-8AC3-BC3FCF195CCA}" type="pres">
      <dgm:prSet presAssocID="{12535BEA-1013-48DD-9A81-CE76DD6F1982}" presName="bgRect" presStyleLbl="bgShp" presStyleIdx="0" presStyleCnt="5"/>
      <dgm:spPr/>
    </dgm:pt>
    <dgm:pt modelId="{8ADDDA58-E2F4-47B1-83B7-9C1D2463C44B}" type="pres">
      <dgm:prSet presAssocID="{12535BEA-1013-48DD-9A81-CE76DD6F1982}" presName="iconRect" presStyleLbl="node1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5612CE2-2BFB-448E-9EBB-21D8E778E692}" type="pres">
      <dgm:prSet presAssocID="{12535BEA-1013-48DD-9A81-CE76DD6F1982}" presName="spaceRect" presStyleCnt="0"/>
      <dgm:spPr/>
    </dgm:pt>
    <dgm:pt modelId="{394BE0B7-C733-41C3-A150-436C30505D86}" type="pres">
      <dgm:prSet presAssocID="{12535BEA-1013-48DD-9A81-CE76DD6F1982}" presName="parTx" presStyleLbl="revTx" presStyleIdx="0" presStyleCnt="5">
        <dgm:presLayoutVars>
          <dgm:chMax val="0"/>
          <dgm:chPref val="0"/>
        </dgm:presLayoutVars>
      </dgm:prSet>
      <dgm:spPr/>
    </dgm:pt>
    <dgm:pt modelId="{B7DB6873-09B9-4F73-AA5E-1F0CD69C1B9F}" type="pres">
      <dgm:prSet presAssocID="{83ACE81B-F95D-4172-B19A-58E9B6837051}" presName="sibTrans" presStyleCnt="0"/>
      <dgm:spPr/>
    </dgm:pt>
    <dgm:pt modelId="{08E38D79-20C2-42D3-9D2C-FFBE03A06F42}" type="pres">
      <dgm:prSet presAssocID="{708F159A-EA5E-479E-8137-666DB0F099F4}" presName="compNode" presStyleCnt="0"/>
      <dgm:spPr/>
    </dgm:pt>
    <dgm:pt modelId="{AA84CAAD-5F95-4672-915F-DEBCB2B73A70}" type="pres">
      <dgm:prSet presAssocID="{708F159A-EA5E-479E-8137-666DB0F099F4}" presName="bgRect" presStyleLbl="bgShp" presStyleIdx="1" presStyleCnt="5"/>
      <dgm:spPr/>
    </dgm:pt>
    <dgm:pt modelId="{3E678D5C-B610-4A3C-9B0B-BBF154EFCAA4}" type="pres">
      <dgm:prSet presAssocID="{708F159A-EA5E-479E-8137-666DB0F099F4}" presName="iconRect" presStyleLbl="node1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F31518A-9C80-4C49-B601-72F08FCA0BFD}" type="pres">
      <dgm:prSet presAssocID="{708F159A-EA5E-479E-8137-666DB0F099F4}" presName="spaceRect" presStyleCnt="0"/>
      <dgm:spPr/>
    </dgm:pt>
    <dgm:pt modelId="{34A2C637-790E-46D3-888C-B094EB3E26A0}" type="pres">
      <dgm:prSet presAssocID="{708F159A-EA5E-479E-8137-666DB0F099F4}" presName="parTx" presStyleLbl="revTx" presStyleIdx="1" presStyleCnt="5">
        <dgm:presLayoutVars>
          <dgm:chMax val="0"/>
          <dgm:chPref val="0"/>
        </dgm:presLayoutVars>
      </dgm:prSet>
      <dgm:spPr/>
    </dgm:pt>
    <dgm:pt modelId="{BC846BAC-1C58-4544-88C8-F7A495E4F117}" type="pres">
      <dgm:prSet presAssocID="{EE1076E4-2DC2-4EBE-87A3-57D59BEEE131}" presName="sibTrans" presStyleCnt="0"/>
      <dgm:spPr/>
    </dgm:pt>
    <dgm:pt modelId="{13912243-C1E7-4EBC-BC97-AE58DA938645}" type="pres">
      <dgm:prSet presAssocID="{9632E17F-7923-4A3F-AA0B-E68FFEC54ED9}" presName="compNode" presStyleCnt="0"/>
      <dgm:spPr/>
    </dgm:pt>
    <dgm:pt modelId="{FE62367D-6B4D-4998-897E-7996786A7686}" type="pres">
      <dgm:prSet presAssocID="{9632E17F-7923-4A3F-AA0B-E68FFEC54ED9}" presName="bgRect" presStyleLbl="bgShp" presStyleIdx="2" presStyleCnt="5"/>
      <dgm:spPr/>
    </dgm:pt>
    <dgm:pt modelId="{836CC56B-8E67-4DBB-B7AF-CC445190BA4F}" type="pres">
      <dgm:prSet presAssocID="{9632E17F-7923-4A3F-AA0B-E68FFEC54ED9}" presName="iconRect" presStyleLbl="node1" presStyleIdx="2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805E289-0A78-4B5A-B4F7-3ABD2F13362F}" type="pres">
      <dgm:prSet presAssocID="{9632E17F-7923-4A3F-AA0B-E68FFEC54ED9}" presName="spaceRect" presStyleCnt="0"/>
      <dgm:spPr/>
    </dgm:pt>
    <dgm:pt modelId="{45FA7B48-EF45-46BA-8B22-A54BD478639B}" type="pres">
      <dgm:prSet presAssocID="{9632E17F-7923-4A3F-AA0B-E68FFEC54ED9}" presName="parTx" presStyleLbl="revTx" presStyleIdx="2" presStyleCnt="5">
        <dgm:presLayoutVars>
          <dgm:chMax val="0"/>
          <dgm:chPref val="0"/>
        </dgm:presLayoutVars>
      </dgm:prSet>
      <dgm:spPr/>
    </dgm:pt>
    <dgm:pt modelId="{367FDC91-30A5-4A9A-98FA-53D6BC25B821}" type="pres">
      <dgm:prSet presAssocID="{A2443578-F1FB-44D0-A223-BD94CAC1F11B}" presName="sibTrans" presStyleCnt="0"/>
      <dgm:spPr/>
    </dgm:pt>
    <dgm:pt modelId="{C685544D-A0E4-4724-B254-F29579EB20D8}" type="pres">
      <dgm:prSet presAssocID="{311955C5-CA6B-4AF8-A0FF-CAC4D616AFE8}" presName="compNode" presStyleCnt="0"/>
      <dgm:spPr/>
    </dgm:pt>
    <dgm:pt modelId="{DDC08A0E-373B-41B0-86DC-DCA7A3F57402}" type="pres">
      <dgm:prSet presAssocID="{311955C5-CA6B-4AF8-A0FF-CAC4D616AFE8}" presName="bgRect" presStyleLbl="bgShp" presStyleIdx="3" presStyleCnt="5" custLinFactNeighborX="4056" custLinFactNeighborY="-18416"/>
      <dgm:spPr/>
    </dgm:pt>
    <dgm:pt modelId="{52641059-2EDA-4F5A-9585-5E7D874770F8}" type="pres">
      <dgm:prSet presAssocID="{311955C5-CA6B-4AF8-A0FF-CAC4D616AFE8}" presName="iconRect" presStyleLbl="node1" presStyleIdx="3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10784E69-A9E5-4A99-ADB3-873722DF6625}" type="pres">
      <dgm:prSet presAssocID="{311955C5-CA6B-4AF8-A0FF-CAC4D616AFE8}" presName="spaceRect" presStyleCnt="0"/>
      <dgm:spPr/>
    </dgm:pt>
    <dgm:pt modelId="{A0596E05-10C0-4933-BC8B-098390BF2F22}" type="pres">
      <dgm:prSet presAssocID="{311955C5-CA6B-4AF8-A0FF-CAC4D616AFE8}" presName="parTx" presStyleLbl="revTx" presStyleIdx="3" presStyleCnt="5">
        <dgm:presLayoutVars>
          <dgm:chMax val="0"/>
          <dgm:chPref val="0"/>
        </dgm:presLayoutVars>
      </dgm:prSet>
      <dgm:spPr/>
    </dgm:pt>
    <dgm:pt modelId="{CE695C97-4540-47BD-9C39-15AA18D6B639}" type="pres">
      <dgm:prSet presAssocID="{A6387C81-C480-48BD-9E31-A587EAF8D17D}" presName="sibTrans" presStyleCnt="0"/>
      <dgm:spPr/>
    </dgm:pt>
    <dgm:pt modelId="{52057719-669B-42FE-BF70-301F349674B1}" type="pres">
      <dgm:prSet presAssocID="{429D4C62-EFA9-4E78-911D-10DEF199EFC8}" presName="compNode" presStyleCnt="0"/>
      <dgm:spPr/>
    </dgm:pt>
    <dgm:pt modelId="{F106D277-B16E-4C8C-B70A-AE6365C2CFAE}" type="pres">
      <dgm:prSet presAssocID="{429D4C62-EFA9-4E78-911D-10DEF199EFC8}" presName="bgRect" presStyleLbl="bgShp" presStyleIdx="4" presStyleCnt="5"/>
      <dgm:spPr/>
    </dgm:pt>
    <dgm:pt modelId="{05EB22F9-107D-4184-85F5-71AAEFF047E4}" type="pres">
      <dgm:prSet presAssocID="{429D4C62-EFA9-4E78-911D-10DEF199EFC8}" presName="iconRect" presStyleLbl="node1" presStyleIdx="4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A0D76CC-1707-4227-9C19-1223594D0F70}" type="pres">
      <dgm:prSet presAssocID="{429D4C62-EFA9-4E78-911D-10DEF199EFC8}" presName="spaceRect" presStyleCnt="0"/>
      <dgm:spPr/>
    </dgm:pt>
    <dgm:pt modelId="{C1F72380-E90E-4F33-877A-B4EB2D386A3A}" type="pres">
      <dgm:prSet presAssocID="{429D4C62-EFA9-4E78-911D-10DEF199EF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796430A-50F2-44B4-BD61-03A811554BBA}" type="presOf" srcId="{911BFED7-83EA-4C94-8316-93F13AE48011}" destId="{766AC0FA-CAE4-412B-A822-58E23B00B671}" srcOrd="0" destOrd="0" presId="urn:microsoft.com/office/officeart/2018/2/layout/IconVerticalSolidList"/>
    <dgm:cxn modelId="{2FAE9826-D647-4C1B-86BB-63CEB3D4E15F}" srcId="{911BFED7-83EA-4C94-8316-93F13AE48011}" destId="{9632E17F-7923-4A3F-AA0B-E68FFEC54ED9}" srcOrd="2" destOrd="0" parTransId="{C3DD894E-8855-40D9-846A-0553F0A1DB4B}" sibTransId="{A2443578-F1FB-44D0-A223-BD94CAC1F11B}"/>
    <dgm:cxn modelId="{9E453329-38DF-4C2A-9664-408AAD6555B8}" type="presOf" srcId="{429D4C62-EFA9-4E78-911D-10DEF199EFC8}" destId="{C1F72380-E90E-4F33-877A-B4EB2D386A3A}" srcOrd="0" destOrd="0" presId="urn:microsoft.com/office/officeart/2018/2/layout/IconVerticalSolidList"/>
    <dgm:cxn modelId="{EEA60E5C-9BCB-423B-B2F8-A5FBA32DD29E}" srcId="{911BFED7-83EA-4C94-8316-93F13AE48011}" destId="{708F159A-EA5E-479E-8137-666DB0F099F4}" srcOrd="1" destOrd="0" parTransId="{9FD09B7C-1D30-44A1-84E9-C38F4AC68E84}" sibTransId="{EE1076E4-2DC2-4EBE-87A3-57D59BEEE131}"/>
    <dgm:cxn modelId="{C6019E9D-7265-40AC-A211-681321087B93}" type="presOf" srcId="{12535BEA-1013-48DD-9A81-CE76DD6F1982}" destId="{394BE0B7-C733-41C3-A150-436C30505D86}" srcOrd="0" destOrd="0" presId="urn:microsoft.com/office/officeart/2018/2/layout/IconVerticalSolidList"/>
    <dgm:cxn modelId="{3940B7A5-B6F8-48A7-B932-8B24475DC95C}" srcId="{911BFED7-83EA-4C94-8316-93F13AE48011}" destId="{311955C5-CA6B-4AF8-A0FF-CAC4D616AFE8}" srcOrd="3" destOrd="0" parTransId="{29707EB7-D6B4-4470-ACFC-9FCC64A6B024}" sibTransId="{A6387C81-C480-48BD-9E31-A587EAF8D17D}"/>
    <dgm:cxn modelId="{F86BEFB2-FD45-48B6-809E-4B613CDF6384}" srcId="{911BFED7-83EA-4C94-8316-93F13AE48011}" destId="{12535BEA-1013-48DD-9A81-CE76DD6F1982}" srcOrd="0" destOrd="0" parTransId="{2F702753-6F0F-4CCE-83D7-BA3C52A80500}" sibTransId="{83ACE81B-F95D-4172-B19A-58E9B6837051}"/>
    <dgm:cxn modelId="{4FA5B3BA-B1E2-4A39-9D46-4B125FDF7E9F}" type="presOf" srcId="{311955C5-CA6B-4AF8-A0FF-CAC4D616AFE8}" destId="{A0596E05-10C0-4933-BC8B-098390BF2F22}" srcOrd="0" destOrd="0" presId="urn:microsoft.com/office/officeart/2018/2/layout/IconVerticalSolidList"/>
    <dgm:cxn modelId="{B3B0CEBC-517E-45C5-9F88-A3503FE4D217}" type="presOf" srcId="{9632E17F-7923-4A3F-AA0B-E68FFEC54ED9}" destId="{45FA7B48-EF45-46BA-8B22-A54BD478639B}" srcOrd="0" destOrd="0" presId="urn:microsoft.com/office/officeart/2018/2/layout/IconVerticalSolidList"/>
    <dgm:cxn modelId="{B1672AC4-57E5-4CA3-BA31-F50D2EC56F71}" srcId="{911BFED7-83EA-4C94-8316-93F13AE48011}" destId="{429D4C62-EFA9-4E78-911D-10DEF199EFC8}" srcOrd="4" destOrd="0" parTransId="{101BA817-6E29-4509-9B8E-B26E52254853}" sibTransId="{FC4A1B48-5608-490E-B385-2381D659B4B4}"/>
    <dgm:cxn modelId="{325941EB-B049-4F8F-82D2-E97082062237}" type="presOf" srcId="{708F159A-EA5E-479E-8137-666DB0F099F4}" destId="{34A2C637-790E-46D3-888C-B094EB3E26A0}" srcOrd="0" destOrd="0" presId="urn:microsoft.com/office/officeart/2018/2/layout/IconVerticalSolidList"/>
    <dgm:cxn modelId="{BB9B4CD8-D56D-4133-8C26-390192D3DB00}" type="presParOf" srcId="{766AC0FA-CAE4-412B-A822-58E23B00B671}" destId="{0DB6ED8C-A79B-42F6-8D7B-2163647962A1}" srcOrd="0" destOrd="0" presId="urn:microsoft.com/office/officeart/2018/2/layout/IconVerticalSolidList"/>
    <dgm:cxn modelId="{A82B2D0B-C011-4F9D-BE4B-D7368B419AFE}" type="presParOf" srcId="{0DB6ED8C-A79B-42F6-8D7B-2163647962A1}" destId="{9139B944-F141-4094-8AC3-BC3FCF195CCA}" srcOrd="0" destOrd="0" presId="urn:microsoft.com/office/officeart/2018/2/layout/IconVerticalSolidList"/>
    <dgm:cxn modelId="{76C8B0B6-AB60-4E97-A151-8C59A0ED7D12}" type="presParOf" srcId="{0DB6ED8C-A79B-42F6-8D7B-2163647962A1}" destId="{8ADDDA58-E2F4-47B1-83B7-9C1D2463C44B}" srcOrd="1" destOrd="0" presId="urn:microsoft.com/office/officeart/2018/2/layout/IconVerticalSolidList"/>
    <dgm:cxn modelId="{0517E5E4-BEE4-4B6B-8C76-DDDDAA7A2FC0}" type="presParOf" srcId="{0DB6ED8C-A79B-42F6-8D7B-2163647962A1}" destId="{25612CE2-2BFB-448E-9EBB-21D8E778E692}" srcOrd="2" destOrd="0" presId="urn:microsoft.com/office/officeart/2018/2/layout/IconVerticalSolidList"/>
    <dgm:cxn modelId="{A7948BF6-4D48-464E-9F3A-F29D08FAD131}" type="presParOf" srcId="{0DB6ED8C-A79B-42F6-8D7B-2163647962A1}" destId="{394BE0B7-C733-41C3-A150-436C30505D86}" srcOrd="3" destOrd="0" presId="urn:microsoft.com/office/officeart/2018/2/layout/IconVerticalSolidList"/>
    <dgm:cxn modelId="{D94CE02B-7C3E-45A6-9C9E-7C9CF59C00B6}" type="presParOf" srcId="{766AC0FA-CAE4-412B-A822-58E23B00B671}" destId="{B7DB6873-09B9-4F73-AA5E-1F0CD69C1B9F}" srcOrd="1" destOrd="0" presId="urn:microsoft.com/office/officeart/2018/2/layout/IconVerticalSolidList"/>
    <dgm:cxn modelId="{CB4F3115-70B8-4EC4-B9B8-7A83A7FBA2C6}" type="presParOf" srcId="{766AC0FA-CAE4-412B-A822-58E23B00B671}" destId="{08E38D79-20C2-42D3-9D2C-FFBE03A06F42}" srcOrd="2" destOrd="0" presId="urn:microsoft.com/office/officeart/2018/2/layout/IconVerticalSolidList"/>
    <dgm:cxn modelId="{A4095E94-F689-4E99-8771-07515A3EF212}" type="presParOf" srcId="{08E38D79-20C2-42D3-9D2C-FFBE03A06F42}" destId="{AA84CAAD-5F95-4672-915F-DEBCB2B73A70}" srcOrd="0" destOrd="0" presId="urn:microsoft.com/office/officeart/2018/2/layout/IconVerticalSolidList"/>
    <dgm:cxn modelId="{602126A0-CA4A-43A8-80C1-6930CD7FA405}" type="presParOf" srcId="{08E38D79-20C2-42D3-9D2C-FFBE03A06F42}" destId="{3E678D5C-B610-4A3C-9B0B-BBF154EFCAA4}" srcOrd="1" destOrd="0" presId="urn:microsoft.com/office/officeart/2018/2/layout/IconVerticalSolidList"/>
    <dgm:cxn modelId="{89649F92-26C6-499F-8837-6D00B4532FBC}" type="presParOf" srcId="{08E38D79-20C2-42D3-9D2C-FFBE03A06F42}" destId="{6F31518A-9C80-4C49-B601-72F08FCA0BFD}" srcOrd="2" destOrd="0" presId="urn:microsoft.com/office/officeart/2018/2/layout/IconVerticalSolidList"/>
    <dgm:cxn modelId="{0F265138-0431-4113-9820-5BCD9CE354A4}" type="presParOf" srcId="{08E38D79-20C2-42D3-9D2C-FFBE03A06F42}" destId="{34A2C637-790E-46D3-888C-B094EB3E26A0}" srcOrd="3" destOrd="0" presId="urn:microsoft.com/office/officeart/2018/2/layout/IconVerticalSolidList"/>
    <dgm:cxn modelId="{4B194867-8CBC-4144-8617-7C09593DE462}" type="presParOf" srcId="{766AC0FA-CAE4-412B-A822-58E23B00B671}" destId="{BC846BAC-1C58-4544-88C8-F7A495E4F117}" srcOrd="3" destOrd="0" presId="urn:microsoft.com/office/officeart/2018/2/layout/IconVerticalSolidList"/>
    <dgm:cxn modelId="{C8C6D7B5-6071-4B1D-90D8-13A4D6D1707D}" type="presParOf" srcId="{766AC0FA-CAE4-412B-A822-58E23B00B671}" destId="{13912243-C1E7-4EBC-BC97-AE58DA938645}" srcOrd="4" destOrd="0" presId="urn:microsoft.com/office/officeart/2018/2/layout/IconVerticalSolidList"/>
    <dgm:cxn modelId="{2868913D-6EF1-467C-8BAC-1F5524BC6E7D}" type="presParOf" srcId="{13912243-C1E7-4EBC-BC97-AE58DA938645}" destId="{FE62367D-6B4D-4998-897E-7996786A7686}" srcOrd="0" destOrd="0" presId="urn:microsoft.com/office/officeart/2018/2/layout/IconVerticalSolidList"/>
    <dgm:cxn modelId="{0605381F-FBAD-4B7E-B598-D4B6DD0A53CC}" type="presParOf" srcId="{13912243-C1E7-4EBC-BC97-AE58DA938645}" destId="{836CC56B-8E67-4DBB-B7AF-CC445190BA4F}" srcOrd="1" destOrd="0" presId="urn:microsoft.com/office/officeart/2018/2/layout/IconVerticalSolidList"/>
    <dgm:cxn modelId="{62613404-56C4-42A2-81F2-79E5C5938302}" type="presParOf" srcId="{13912243-C1E7-4EBC-BC97-AE58DA938645}" destId="{8805E289-0A78-4B5A-B4F7-3ABD2F13362F}" srcOrd="2" destOrd="0" presId="urn:microsoft.com/office/officeart/2018/2/layout/IconVerticalSolidList"/>
    <dgm:cxn modelId="{5851F9DC-49FB-4DEA-89DF-BD8A302CE60A}" type="presParOf" srcId="{13912243-C1E7-4EBC-BC97-AE58DA938645}" destId="{45FA7B48-EF45-46BA-8B22-A54BD478639B}" srcOrd="3" destOrd="0" presId="urn:microsoft.com/office/officeart/2018/2/layout/IconVerticalSolidList"/>
    <dgm:cxn modelId="{A88535D6-D14A-4BF2-924A-D997A200FC41}" type="presParOf" srcId="{766AC0FA-CAE4-412B-A822-58E23B00B671}" destId="{367FDC91-30A5-4A9A-98FA-53D6BC25B821}" srcOrd="5" destOrd="0" presId="urn:microsoft.com/office/officeart/2018/2/layout/IconVerticalSolidList"/>
    <dgm:cxn modelId="{2389C80C-153D-45C3-984B-6B53956299FC}" type="presParOf" srcId="{766AC0FA-CAE4-412B-A822-58E23B00B671}" destId="{C685544D-A0E4-4724-B254-F29579EB20D8}" srcOrd="6" destOrd="0" presId="urn:microsoft.com/office/officeart/2018/2/layout/IconVerticalSolidList"/>
    <dgm:cxn modelId="{0D390084-8BD1-481C-B4CA-D35A26367678}" type="presParOf" srcId="{C685544D-A0E4-4724-B254-F29579EB20D8}" destId="{DDC08A0E-373B-41B0-86DC-DCA7A3F57402}" srcOrd="0" destOrd="0" presId="urn:microsoft.com/office/officeart/2018/2/layout/IconVerticalSolidList"/>
    <dgm:cxn modelId="{AE644071-8C35-4D33-8761-F8226FE56C49}" type="presParOf" srcId="{C685544D-A0E4-4724-B254-F29579EB20D8}" destId="{52641059-2EDA-4F5A-9585-5E7D874770F8}" srcOrd="1" destOrd="0" presId="urn:microsoft.com/office/officeart/2018/2/layout/IconVerticalSolidList"/>
    <dgm:cxn modelId="{9C34C3F2-D682-4FF1-8F05-16777AC4B11E}" type="presParOf" srcId="{C685544D-A0E4-4724-B254-F29579EB20D8}" destId="{10784E69-A9E5-4A99-ADB3-873722DF6625}" srcOrd="2" destOrd="0" presId="urn:microsoft.com/office/officeart/2018/2/layout/IconVerticalSolidList"/>
    <dgm:cxn modelId="{1679E85C-F240-40ED-ADB8-ABC4013B8CB6}" type="presParOf" srcId="{C685544D-A0E4-4724-B254-F29579EB20D8}" destId="{A0596E05-10C0-4933-BC8B-098390BF2F22}" srcOrd="3" destOrd="0" presId="urn:microsoft.com/office/officeart/2018/2/layout/IconVerticalSolidList"/>
    <dgm:cxn modelId="{CF4E2342-EEE6-43B7-B2D1-67FC47C2AA11}" type="presParOf" srcId="{766AC0FA-CAE4-412B-A822-58E23B00B671}" destId="{CE695C97-4540-47BD-9C39-15AA18D6B639}" srcOrd="7" destOrd="0" presId="urn:microsoft.com/office/officeart/2018/2/layout/IconVerticalSolidList"/>
    <dgm:cxn modelId="{73A63F03-DD74-4388-9232-5C20A0CA9D83}" type="presParOf" srcId="{766AC0FA-CAE4-412B-A822-58E23B00B671}" destId="{52057719-669B-42FE-BF70-301F349674B1}" srcOrd="8" destOrd="0" presId="urn:microsoft.com/office/officeart/2018/2/layout/IconVerticalSolidList"/>
    <dgm:cxn modelId="{6AEE44A1-7004-4FFD-A76A-E4B46C5442E5}" type="presParOf" srcId="{52057719-669B-42FE-BF70-301F349674B1}" destId="{F106D277-B16E-4C8C-B70A-AE6365C2CFAE}" srcOrd="0" destOrd="0" presId="urn:microsoft.com/office/officeart/2018/2/layout/IconVerticalSolidList"/>
    <dgm:cxn modelId="{12E68375-C5D0-471D-B695-298CDEFC659A}" type="presParOf" srcId="{52057719-669B-42FE-BF70-301F349674B1}" destId="{05EB22F9-107D-4184-85F5-71AAEFF047E4}" srcOrd="1" destOrd="0" presId="urn:microsoft.com/office/officeart/2018/2/layout/IconVerticalSolidList"/>
    <dgm:cxn modelId="{B3A5AB5C-85AB-4587-A813-86F8DC4B4BD8}" type="presParOf" srcId="{52057719-669B-42FE-BF70-301F349674B1}" destId="{EA0D76CC-1707-4227-9C19-1223594D0F70}" srcOrd="2" destOrd="0" presId="urn:microsoft.com/office/officeart/2018/2/layout/IconVerticalSolidList"/>
    <dgm:cxn modelId="{45B1EC16-E416-4160-99FC-F371A1F0A1B7}" type="presParOf" srcId="{52057719-669B-42FE-BF70-301F349674B1}" destId="{C1F72380-E90E-4F33-877A-B4EB2D386A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00B6D-0BAA-4D7B-890A-B2D2720AE1E7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448D1-AF31-4D19-A280-85704D162E60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538A3-8F61-490C-A6E5-111BE77FE818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Healthcare Data Fragmentation</a:t>
          </a:r>
        </a:p>
      </dsp:txBody>
      <dsp:txXfrm>
        <a:off x="1099610" y="1878"/>
        <a:ext cx="7129989" cy="952043"/>
      </dsp:txXfrm>
    </dsp:sp>
    <dsp:sp modelId="{397B4865-9EB1-4FC8-A354-107435B29161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6E009-0B16-4D5F-B6C3-FDE24490B46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84506-861A-4C58-A593-13D319F2FA4D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Lack of Patient Ownership &amp; Data Privacy Risks</a:t>
          </a:r>
        </a:p>
      </dsp:txBody>
      <dsp:txXfrm>
        <a:off x="1099610" y="1191932"/>
        <a:ext cx="7129989" cy="952043"/>
      </dsp:txXfrm>
    </dsp:sp>
    <dsp:sp modelId="{4ED5D4FA-4CF4-4E28-BA64-F3956BCB5290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07E64-B087-4034-9630-AC063A8958DF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33AE2-1C54-4AE1-A1F1-CB34CE5907D2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Limited Access to Remote &amp; Underserved Areas</a:t>
          </a:r>
        </a:p>
      </dsp:txBody>
      <dsp:txXfrm>
        <a:off x="1099610" y="2381986"/>
        <a:ext cx="7129989" cy="952043"/>
      </dsp:txXfrm>
    </dsp:sp>
    <dsp:sp modelId="{96F94102-90D3-4F5A-886C-43540D229A90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513BE-2493-4676-8ABF-2F3C8F6DE8F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4B925-4995-4613-AFA0-0AF00DC17A95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Inefficiencies in Healthcare Workflows &amp; Logistics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9B209-2B39-49E6-A7F1-3EC29610161B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2D90F-D4D6-4E8F-BD9F-9426F494C8BE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433FB-0562-4516-AB20-E158A7300324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Composable, Modular, Decentralized Healthcare Platform</a:t>
          </a:r>
        </a:p>
      </dsp:txBody>
      <dsp:txXfrm>
        <a:off x="1612357" y="28723"/>
        <a:ext cx="2301898" cy="976563"/>
      </dsp:txXfrm>
    </dsp:sp>
    <dsp:sp modelId="{2ED1F084-4499-4691-B9B9-4AED2B13EAFD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DD3EF-E37A-41B0-A371-DB758E5F71B7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1198E-A7B2-4DB2-96A3-444F4F40F5E2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Secure Patient-Controlled EHRs</a:t>
          </a:r>
        </a:p>
      </dsp:txBody>
      <dsp:txXfrm>
        <a:off x="5501170" y="28723"/>
        <a:ext cx="2301898" cy="976563"/>
      </dsp:txXfrm>
    </dsp:sp>
    <dsp:sp modelId="{CE405999-4A70-49FC-BEC8-D3F3DC04BC92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72C2E-8958-4712-A6AC-DD7C502ACA7F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59D66-6BA1-4D29-A086-5494AB7F2AA1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Federated Learning for AI-Driven Diagnostics</a:t>
          </a:r>
        </a:p>
      </dsp:txBody>
      <dsp:txXfrm>
        <a:off x="1612357" y="1774700"/>
        <a:ext cx="2301898" cy="976563"/>
      </dsp:txXfrm>
    </dsp:sp>
    <dsp:sp modelId="{C7EE23AD-5E02-498A-A767-4108D1BF34C3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9362C-9C12-460B-901C-0676345AB6B0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DE66B-1D74-4CA5-8F5E-6756D833BB9B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Tokenized Healthcare Economy with Web3 Smart Contracts</a:t>
          </a:r>
        </a:p>
      </dsp:txBody>
      <dsp:txXfrm>
        <a:off x="5501170" y="1774700"/>
        <a:ext cx="2301898" cy="976563"/>
      </dsp:txXfrm>
    </dsp:sp>
    <dsp:sp modelId="{56C645CA-352B-48BA-9377-2BDBA0D82AF1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8EDCC-E034-4A94-AF14-7C40902D859F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BAE5-C1F8-4F4D-8230-384DDF35D65F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Blockchain-Based Trust &amp; Transparency</a:t>
          </a:r>
        </a:p>
      </dsp:txBody>
      <dsp:txXfrm>
        <a:off x="1612357" y="3520676"/>
        <a:ext cx="2301898" cy="976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ADDE-C3AD-47B1-9D49-ED5B9BD62064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AEFF1-8466-4613-987C-2E9FAADF1863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D26D5-3794-4B31-9798-138ABD591BB2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Decentralized AI Model Training (No Data Transfers)</a:t>
          </a:r>
        </a:p>
      </dsp:txBody>
      <dsp:txXfrm>
        <a:off x="869886" y="3535"/>
        <a:ext cx="7359713" cy="753148"/>
      </dsp:txXfrm>
    </dsp:sp>
    <dsp:sp modelId="{EF733A31-52CA-4EFC-A3F3-B281E4D6FDFB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AC1B5-0F10-4DFD-BFF7-6337810194BA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70ADA-BD7C-4D37-A740-9086742120B8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Predictive Analytics for Early Diagnosis</a:t>
          </a:r>
        </a:p>
      </dsp:txBody>
      <dsp:txXfrm>
        <a:off x="869886" y="944971"/>
        <a:ext cx="7359713" cy="753148"/>
      </dsp:txXfrm>
    </dsp:sp>
    <dsp:sp modelId="{030308AA-201D-404F-B0E4-27DD965E0AD7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CB56E-DB45-4073-8C80-32D1D4BE61DC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634A9-3942-4E4A-BD90-2E0386D86987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AI-Enabled Smart Contracts &amp; Automated Workflows</a:t>
          </a:r>
        </a:p>
      </dsp:txBody>
      <dsp:txXfrm>
        <a:off x="869886" y="1886407"/>
        <a:ext cx="7359713" cy="753148"/>
      </dsp:txXfrm>
    </dsp:sp>
    <dsp:sp modelId="{4563F93F-968A-46A2-B931-EFFB0F550EB5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1FDCD-AC8D-49C6-A2F2-0E72B24EDD19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F9D86-CB16-4ACF-8E74-0D2A9CD965A1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Remote Patient Monitoring &amp; Digital Pathology AI</a:t>
          </a:r>
        </a:p>
      </dsp:txBody>
      <dsp:txXfrm>
        <a:off x="869886" y="2827842"/>
        <a:ext cx="7359713" cy="753148"/>
      </dsp:txXfrm>
    </dsp:sp>
    <dsp:sp modelId="{E492D812-0B3C-4302-BADF-29218F26CC47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A046F-F536-4D8D-886A-E59D1444097F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B65F-4FA5-4F86-8446-9F950C7451F1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AI-Powered Drones for Logistics &amp; Medical Supply Chain</a:t>
          </a:r>
        </a:p>
      </dsp:txBody>
      <dsp:txXfrm>
        <a:off x="869886" y="3769278"/>
        <a:ext cx="7359713" cy="753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E8DB4-0FAC-4E84-9830-E64589F42D5D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Patient owns &amp; controls medical records via blockchain ledger.</a:t>
          </a:r>
        </a:p>
      </dsp:txBody>
      <dsp:txXfrm>
        <a:off x="22940" y="22940"/>
        <a:ext cx="5135942" cy="737360"/>
      </dsp:txXfrm>
    </dsp:sp>
    <dsp:sp modelId="{D77A86E2-930C-4A10-AFC2-E06E558C3847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AI analyzes patient data securely using federated learning.</a:t>
          </a:r>
        </a:p>
      </dsp:txBody>
      <dsp:txXfrm>
        <a:off x="476425" y="914964"/>
        <a:ext cx="5064287" cy="737360"/>
      </dsp:txXfrm>
    </dsp:sp>
    <dsp:sp modelId="{4DEC1556-5693-4117-9415-9943D5AA118D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Smart contracts automate healthcare transactions &amp; payments.</a:t>
          </a:r>
        </a:p>
      </dsp:txBody>
      <dsp:txXfrm>
        <a:off x="929910" y="1806988"/>
        <a:ext cx="5064287" cy="737360"/>
      </dsp:txXfrm>
    </dsp:sp>
    <dsp:sp modelId="{FB9CC7E9-54C9-4664-8C8D-E1F125E4D8BC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AI-powered diagnostics &amp; remote care assist patients in real-time.</a:t>
          </a:r>
        </a:p>
      </dsp:txBody>
      <dsp:txXfrm>
        <a:off x="1383395" y="2699012"/>
        <a:ext cx="5064287" cy="737360"/>
      </dsp:txXfrm>
    </dsp:sp>
    <dsp:sp modelId="{777CD585-3CA1-4929-9C4B-1B2D7FF474B9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Blockchain ensures trust, security, and regulatory compliance.</a:t>
          </a:r>
        </a:p>
      </dsp:txBody>
      <dsp:txXfrm>
        <a:off x="1836880" y="3591037"/>
        <a:ext cx="5064287" cy="737360"/>
      </dsp:txXfrm>
    </dsp:sp>
    <dsp:sp modelId="{1449B89E-93F7-463D-B18F-A5E2C709AFEE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78201" y="572200"/>
        <a:ext cx="280008" cy="383102"/>
      </dsp:txXfrm>
    </dsp:sp>
    <dsp:sp modelId="{1AF76A86-3B98-45DF-90B6-5EFF82333ED3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31686" y="1464225"/>
        <a:ext cx="280008" cy="383102"/>
      </dsp:txXfrm>
    </dsp:sp>
    <dsp:sp modelId="{CC63CE10-6BFA-4401-83B5-385967636653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5171" y="2343195"/>
        <a:ext cx="280008" cy="383102"/>
      </dsp:txXfrm>
    </dsp:sp>
    <dsp:sp modelId="{2DB9E999-3445-4F17-A66F-9329F25CAB7E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23E4C-146C-42BD-8284-D322D7E4659F}">
      <dsp:nvSpPr>
        <dsp:cNvPr id="0" name=""/>
        <dsp:cNvSpPr/>
      </dsp:nvSpPr>
      <dsp:spPr>
        <a:xfrm>
          <a:off x="3076054" y="94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Target Market: Remote healthcare, digital hospitals, insurers, and healthtech startups.</a:t>
          </a:r>
        </a:p>
      </dsp:txBody>
      <dsp:txXfrm>
        <a:off x="3141974" y="66866"/>
        <a:ext cx="1945651" cy="1218529"/>
      </dsp:txXfrm>
    </dsp:sp>
    <dsp:sp modelId="{4588CA52-28FE-4D64-9EAD-D30F5F4AB889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3116948" y="573270"/>
              </a:moveTo>
              <a:arcTo wR="1799793" hR="1799793" stAng="19022437" swAng="23004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F1913-3249-4FC4-B44E-FF1B391DAED6}">
      <dsp:nvSpPr>
        <dsp:cNvPr id="0" name=""/>
        <dsp:cNvSpPr/>
      </dsp:nvSpPr>
      <dsp:spPr>
        <a:xfrm>
          <a:off x="4634720" y="270063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Scalability Plan: Regional pilot → National expansion → Global adoption.</a:t>
          </a:r>
        </a:p>
      </dsp:txBody>
      <dsp:txXfrm>
        <a:off x="4700640" y="2766556"/>
        <a:ext cx="1945651" cy="1218529"/>
      </dsp:txXfrm>
    </dsp:sp>
    <dsp:sp modelId="{D81FB311-4DBA-4BF2-AEF3-B238746D7E60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351432" y="3512962"/>
              </a:moveTo>
              <a:arcTo wR="1799793" hR="1799793" stAng="4329089" swAng="21418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0096A-B51C-45A0-9D60-77631B8362F5}">
      <dsp:nvSpPr>
        <dsp:cNvPr id="0" name=""/>
        <dsp:cNvSpPr/>
      </dsp:nvSpPr>
      <dsp:spPr>
        <a:xfrm>
          <a:off x="1517387" y="270063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Key Differentiators: Composable architecture, AI integration, and Web3 monetization.</a:t>
          </a:r>
        </a:p>
      </dsp:txBody>
      <dsp:txXfrm>
        <a:off x="1583307" y="2766556"/>
        <a:ext cx="1945651" cy="1218529"/>
      </dsp:txXfrm>
    </dsp:sp>
    <dsp:sp modelId="{D0BEA7E0-DF5E-470A-9683-FFD296337A1D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5843" y="1654884"/>
              </a:moveTo>
              <a:arcTo wR="1799793" hR="1799793" stAng="11077087" swAng="23004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BB963-29EF-4806-A692-0951AD737D40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7D25F-ED43-45A1-9D99-907764390C7F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AI-Driven SaaS for Healthcare Providers</a:t>
          </a:r>
        </a:p>
      </dsp:txBody>
      <dsp:txXfrm>
        <a:off x="535720" y="939199"/>
        <a:ext cx="1653242" cy="1653242"/>
      </dsp:txXfrm>
    </dsp:sp>
    <dsp:sp modelId="{D8F5C465-361B-4F8E-8978-03AB5F4B8CE1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Tokenized Data Monetization &amp; Web3 Transactions</a:t>
          </a:r>
        </a:p>
      </dsp:txBody>
      <dsp:txXfrm>
        <a:off x="2508766" y="939199"/>
        <a:ext cx="1653242" cy="1653242"/>
      </dsp:txXfrm>
    </dsp:sp>
    <dsp:sp modelId="{A71A53DE-7F2B-44D9-A0E1-B30258C68210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Subscription-Based Digital Health Services</a:t>
          </a:r>
        </a:p>
      </dsp:txBody>
      <dsp:txXfrm>
        <a:off x="535720" y="2912245"/>
        <a:ext cx="1653242" cy="1653242"/>
      </dsp:txXfrm>
    </dsp:sp>
    <dsp:sp modelId="{CA2B9A30-CB0C-4F1F-A973-2E087CEA0932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Enterprise &amp; Government Partnerships</a:t>
          </a:r>
        </a:p>
      </dsp:txBody>
      <dsp:txXfrm>
        <a:off x="2508766" y="2912245"/>
        <a:ext cx="1653242" cy="16532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4E984-CEE3-4718-847D-C9B0C0063E2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LedgerMed vs. Traditional EHRs:</a:t>
          </a:r>
        </a:p>
      </dsp:txBody>
      <dsp:txXfrm>
        <a:off x="0" y="573683"/>
        <a:ext cx="2464593" cy="1478756"/>
      </dsp:txXfrm>
    </dsp:sp>
    <dsp:sp modelId="{C1B99794-FA32-4908-BD01-9C6A5C6E8254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Decentralized &amp; Patient-Controlled (vs. Centralized hospital records)</a:t>
          </a:r>
        </a:p>
      </dsp:txBody>
      <dsp:txXfrm>
        <a:off x="2711053" y="573683"/>
        <a:ext cx="2464593" cy="1478756"/>
      </dsp:txXfrm>
    </dsp:sp>
    <dsp:sp modelId="{0CDC2C86-6223-4051-93BA-835C18BE2536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Blockchain Security &amp; Immutability (vs. Vulnerable legacy systems)</a:t>
          </a:r>
        </a:p>
      </dsp:txBody>
      <dsp:txXfrm>
        <a:off x="5422106" y="573683"/>
        <a:ext cx="2464593" cy="1478756"/>
      </dsp:txXfrm>
    </dsp:sp>
    <dsp:sp modelId="{2D0FF02E-C99F-4BAC-8AB3-A9EF86275197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AI-Driven Predictive Analytics (vs. Manual processes)</a:t>
          </a:r>
        </a:p>
      </dsp:txBody>
      <dsp:txXfrm>
        <a:off x="1355526" y="2298898"/>
        <a:ext cx="2464593" cy="1478756"/>
      </dsp:txXfrm>
    </dsp:sp>
    <dsp:sp modelId="{149864DE-159A-4A34-AE2A-14FA9BED81CC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Federated Learning Data Privacy (vs. Data transfer risks)</a:t>
          </a:r>
        </a:p>
      </dsp:txBody>
      <dsp:txXfrm>
        <a:off x="4066579" y="2298898"/>
        <a:ext cx="2464593" cy="14787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28BE1-D9A5-485F-8BCD-5A25C25CDE48}">
      <dsp:nvSpPr>
        <dsp:cNvPr id="0" name=""/>
        <dsp:cNvSpPr/>
      </dsp:nvSpPr>
      <dsp:spPr>
        <a:xfrm>
          <a:off x="2523743" y="2178"/>
          <a:ext cx="2839212" cy="10477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Phase 1: Proof-of-Concept (AI &amp; Blockchain Pilot)</a:t>
          </a:r>
        </a:p>
      </dsp:txBody>
      <dsp:txXfrm>
        <a:off x="2574890" y="53325"/>
        <a:ext cx="2736918" cy="945461"/>
      </dsp:txXfrm>
    </dsp:sp>
    <dsp:sp modelId="{B0266E94-254A-47C1-9B1B-4A3364E86509}">
      <dsp:nvSpPr>
        <dsp:cNvPr id="0" name=""/>
        <dsp:cNvSpPr/>
      </dsp:nvSpPr>
      <dsp:spPr>
        <a:xfrm>
          <a:off x="2523743" y="1102322"/>
          <a:ext cx="2839212" cy="10477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Phase 2: Integration with Healthcare Providers &amp; Insurers</a:t>
          </a:r>
        </a:p>
      </dsp:txBody>
      <dsp:txXfrm>
        <a:off x="2574890" y="1153469"/>
        <a:ext cx="2736918" cy="945461"/>
      </dsp:txXfrm>
    </dsp:sp>
    <dsp:sp modelId="{11A16FFF-6931-4E03-9769-DCA0FDC05B72}">
      <dsp:nvSpPr>
        <dsp:cNvPr id="0" name=""/>
        <dsp:cNvSpPr/>
      </dsp:nvSpPr>
      <dsp:spPr>
        <a:xfrm>
          <a:off x="2523743" y="2202465"/>
          <a:ext cx="2839212" cy="10477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Phase 3: Scaling AI-Driven Personalized Healthcare</a:t>
          </a:r>
        </a:p>
      </dsp:txBody>
      <dsp:txXfrm>
        <a:off x="2574890" y="2253612"/>
        <a:ext cx="2736918" cy="945461"/>
      </dsp:txXfrm>
    </dsp:sp>
    <dsp:sp modelId="{D3193AAE-DB49-4C30-B0AE-A536A752A22B}">
      <dsp:nvSpPr>
        <dsp:cNvPr id="0" name=""/>
        <dsp:cNvSpPr/>
      </dsp:nvSpPr>
      <dsp:spPr>
        <a:xfrm>
          <a:off x="2523743" y="3302609"/>
          <a:ext cx="2839212" cy="10477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Phase 4: Expanding to Global Health Networks</a:t>
          </a:r>
        </a:p>
      </dsp:txBody>
      <dsp:txXfrm>
        <a:off x="2574890" y="3353756"/>
        <a:ext cx="2736918" cy="9454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9B944-F141-4094-8AC3-BC3FCF195CCA}">
      <dsp:nvSpPr>
        <dsp:cNvPr id="0" name=""/>
        <dsp:cNvSpPr/>
      </dsp:nvSpPr>
      <dsp:spPr>
        <a:xfrm>
          <a:off x="0" y="2805"/>
          <a:ext cx="4083287" cy="597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DDA58-E2F4-47B1-83B7-9C1D2463C44B}">
      <dsp:nvSpPr>
        <dsp:cNvPr id="0" name=""/>
        <dsp:cNvSpPr/>
      </dsp:nvSpPr>
      <dsp:spPr>
        <a:xfrm>
          <a:off x="180773" y="137265"/>
          <a:ext cx="328679" cy="328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BE0B7-C733-41C3-A150-436C30505D86}">
      <dsp:nvSpPr>
        <dsp:cNvPr id="0" name=""/>
        <dsp:cNvSpPr/>
      </dsp:nvSpPr>
      <dsp:spPr>
        <a:xfrm>
          <a:off x="690227" y="2805"/>
          <a:ext cx="3393059" cy="59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46" tIns="63246" rIns="63246" bIns="6324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 Join Us in Reimagining Healthcare!</a:t>
          </a:r>
          <a:endParaRPr lang="en-US" sz="1500" kern="1200" dirty="0"/>
        </a:p>
      </dsp:txBody>
      <dsp:txXfrm>
        <a:off x="690227" y="2805"/>
        <a:ext cx="3393059" cy="597599"/>
      </dsp:txXfrm>
    </dsp:sp>
    <dsp:sp modelId="{AA84CAAD-5F95-4672-915F-DEBCB2B73A70}">
      <dsp:nvSpPr>
        <dsp:cNvPr id="0" name=""/>
        <dsp:cNvSpPr/>
      </dsp:nvSpPr>
      <dsp:spPr>
        <a:xfrm>
          <a:off x="0" y="749804"/>
          <a:ext cx="4083287" cy="597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78D5C-B610-4A3C-9B0B-BBF154EFCAA4}">
      <dsp:nvSpPr>
        <dsp:cNvPr id="0" name=""/>
        <dsp:cNvSpPr/>
      </dsp:nvSpPr>
      <dsp:spPr>
        <a:xfrm>
          <a:off x="180773" y="884264"/>
          <a:ext cx="328679" cy="328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2C637-790E-46D3-888C-B094EB3E26A0}">
      <dsp:nvSpPr>
        <dsp:cNvPr id="0" name=""/>
        <dsp:cNvSpPr/>
      </dsp:nvSpPr>
      <dsp:spPr>
        <a:xfrm>
          <a:off x="690227" y="749804"/>
          <a:ext cx="3393059" cy="59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46" tIns="63246" rIns="63246" bIns="6324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Seeking Partners, Investors, &amp; Early Adopters</a:t>
          </a:r>
          <a:endParaRPr lang="en-US" sz="1500" kern="1200" dirty="0"/>
        </a:p>
      </dsp:txBody>
      <dsp:txXfrm>
        <a:off x="690227" y="749804"/>
        <a:ext cx="3393059" cy="597599"/>
      </dsp:txXfrm>
    </dsp:sp>
    <dsp:sp modelId="{FE62367D-6B4D-4998-897E-7996786A7686}">
      <dsp:nvSpPr>
        <dsp:cNvPr id="0" name=""/>
        <dsp:cNvSpPr/>
      </dsp:nvSpPr>
      <dsp:spPr>
        <a:xfrm>
          <a:off x="0" y="1496803"/>
          <a:ext cx="4083287" cy="597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CC56B-8E67-4DBB-B7AF-CC445190BA4F}">
      <dsp:nvSpPr>
        <dsp:cNvPr id="0" name=""/>
        <dsp:cNvSpPr/>
      </dsp:nvSpPr>
      <dsp:spPr>
        <a:xfrm>
          <a:off x="180773" y="1631263"/>
          <a:ext cx="328679" cy="328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A7B48-EF45-46BA-8B22-A54BD478639B}">
      <dsp:nvSpPr>
        <dsp:cNvPr id="0" name=""/>
        <dsp:cNvSpPr/>
      </dsp:nvSpPr>
      <dsp:spPr>
        <a:xfrm>
          <a:off x="690227" y="1496803"/>
          <a:ext cx="3393059" cy="59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46" tIns="63246" rIns="63246" bIns="6324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Contact: </a:t>
          </a:r>
          <a:r>
            <a:rPr lang="en-GB" sz="1500" kern="1200">
              <a:hlinkClick xmlns:r="http://schemas.openxmlformats.org/officeDocument/2006/relationships" r:id="rId7"/>
            </a:rPr>
            <a:t>jacek.korneluk@spektrumlab.io</a:t>
          </a:r>
          <a:endParaRPr lang="en-US" sz="1500" kern="1200"/>
        </a:p>
      </dsp:txBody>
      <dsp:txXfrm>
        <a:off x="690227" y="1496803"/>
        <a:ext cx="3393059" cy="597599"/>
      </dsp:txXfrm>
    </dsp:sp>
    <dsp:sp modelId="{DDC08A0E-373B-41B0-86DC-DCA7A3F57402}">
      <dsp:nvSpPr>
        <dsp:cNvPr id="0" name=""/>
        <dsp:cNvSpPr/>
      </dsp:nvSpPr>
      <dsp:spPr>
        <a:xfrm>
          <a:off x="0" y="2133749"/>
          <a:ext cx="4083287" cy="597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41059-2EDA-4F5A-9585-5E7D874770F8}">
      <dsp:nvSpPr>
        <dsp:cNvPr id="0" name=""/>
        <dsp:cNvSpPr/>
      </dsp:nvSpPr>
      <dsp:spPr>
        <a:xfrm>
          <a:off x="180773" y="2378262"/>
          <a:ext cx="328679" cy="32867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96E05-10C0-4933-BC8B-098390BF2F22}">
      <dsp:nvSpPr>
        <dsp:cNvPr id="0" name=""/>
        <dsp:cNvSpPr/>
      </dsp:nvSpPr>
      <dsp:spPr>
        <a:xfrm>
          <a:off x="690227" y="2243802"/>
          <a:ext cx="3393059" cy="59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46" tIns="63246" rIns="63246" bIns="6324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Website</a:t>
          </a:r>
          <a:r>
            <a:rPr lang="en-GB" sz="1500" b="0" i="0" kern="1200" baseline="0" dirty="0"/>
            <a:t>: </a:t>
          </a:r>
          <a:r>
            <a:rPr lang="en-GB" sz="1500" kern="1200" dirty="0">
              <a:hlinkClick xmlns:r="http://schemas.openxmlformats.org/officeDocument/2006/relationships" r:id="rId10"/>
            </a:rPr>
            <a:t>www.spektrumlab.io</a:t>
          </a:r>
          <a:endParaRPr lang="en-US" sz="1500" kern="1200" dirty="0"/>
        </a:p>
      </dsp:txBody>
      <dsp:txXfrm>
        <a:off x="690227" y="2243802"/>
        <a:ext cx="3393059" cy="597599"/>
      </dsp:txXfrm>
    </dsp:sp>
    <dsp:sp modelId="{F106D277-B16E-4C8C-B70A-AE6365C2CFAE}">
      <dsp:nvSpPr>
        <dsp:cNvPr id="0" name=""/>
        <dsp:cNvSpPr/>
      </dsp:nvSpPr>
      <dsp:spPr>
        <a:xfrm>
          <a:off x="0" y="2990802"/>
          <a:ext cx="4083287" cy="597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B22F9-107D-4184-85F5-71AAEFF047E4}">
      <dsp:nvSpPr>
        <dsp:cNvPr id="0" name=""/>
        <dsp:cNvSpPr/>
      </dsp:nvSpPr>
      <dsp:spPr>
        <a:xfrm>
          <a:off x="180773" y="3125261"/>
          <a:ext cx="328679" cy="3286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72380-E90E-4F33-877A-B4EB2D386A3A}">
      <dsp:nvSpPr>
        <dsp:cNvPr id="0" name=""/>
        <dsp:cNvSpPr/>
      </dsp:nvSpPr>
      <dsp:spPr>
        <a:xfrm>
          <a:off x="690227" y="2990802"/>
          <a:ext cx="3393059" cy="59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46" tIns="63246" rIns="63246" bIns="6324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Mobile +61 450 636 543</a:t>
          </a:r>
          <a:endParaRPr lang="en-US" sz="1500" kern="1200"/>
        </a:p>
      </dsp:txBody>
      <dsp:txXfrm>
        <a:off x="690227" y="2990802"/>
        <a:ext cx="3393059" cy="597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0A035-3517-44FF-848F-F6C244C51B39}" type="datetimeFigureOut">
              <a:rPr lang="en-AU" smtClean="0"/>
              <a:t>2/03/2025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1A8C-86CB-4B89-B3DA-A062ED30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41CDE-E0F0-80D3-7464-7A076715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82AA5-02D4-4630-416E-F6E3A55F9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5743E-ED01-390F-4E28-350F47D05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FABF2-6539-4220-8D58-8EC7BCACB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1A8C-86CB-4B89-B3DA-A062ED30872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60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ffice@spektrumlab.io" TargetMode="External"/><Relationship Id="rId4" Type="http://schemas.openxmlformats.org/officeDocument/2006/relationships/hyperlink" Target="https://www.youtube.com/watch?v=E2F8qeQtb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33"/>
            <a:ext cx="6483094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-1" y="1"/>
            <a:ext cx="9144000" cy="6858000"/>
          </a:xfrm>
          <a:prstGeom prst="rect">
            <a:avLst/>
          </a:prstGeom>
        </p:spPr>
      </p:pic>
      <p:sp>
        <p:nvSpPr>
          <p:cNvPr id="2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5428" y="4444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B70AC0-989B-BFF5-E660-BE7F1D07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38" y="589375"/>
            <a:ext cx="2789568" cy="481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AB068-611B-C56B-D0AC-C6C7759A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12" y="1434609"/>
            <a:ext cx="3733482" cy="10919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AU" sz="19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 Medical LeGo Solution - </a:t>
            </a:r>
            <a:r>
              <a:rPr kumimoji="0" lang="en-GB" sz="19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for Good Innovation Factory Australia</a:t>
            </a:r>
            <a:r>
              <a:rPr kumimoji="0" lang="en-AU" sz="19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”</a:t>
            </a:r>
            <a:endParaRPr lang="en-AU" sz="1900">
              <a:solidFill>
                <a:srgbClr val="000000"/>
              </a:solidFill>
            </a:endParaRPr>
          </a:p>
        </p:txBody>
      </p:sp>
      <p:sp>
        <p:nvSpPr>
          <p:cNvPr id="27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90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Content Placeholder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251B5CC-A5CF-9EE9-7D0C-F49E00BE7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9" y="4660096"/>
            <a:ext cx="3990460" cy="1256994"/>
          </a:xfrm>
          <a:prstGeom prst="rect">
            <a:avLst/>
          </a:prstGeom>
        </p:spPr>
      </p:pic>
      <p:pic>
        <p:nvPicPr>
          <p:cNvPr id="12" name="Content Placeholder 11" descr="A black and red text&#10;&#10;AI-generated content may be incorrect.">
            <a:extLst>
              <a:ext uri="{FF2B5EF4-FFF2-40B4-BE49-F238E27FC236}">
                <a16:creationId xmlns:a16="http://schemas.microsoft.com/office/drawing/2014/main" id="{DD1666DC-AD6E-6079-24CD-6B72749D9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40020" y="3688843"/>
            <a:ext cx="3383573" cy="701101"/>
          </a:xfrm>
        </p:spPr>
      </p:pic>
    </p:spTree>
    <p:extLst>
      <p:ext uri="{BB962C8B-B14F-4D97-AF65-F5344CB8AC3E}">
        <p14:creationId xmlns:p14="http://schemas.microsoft.com/office/powerpoint/2010/main" val="280360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AU" sz="4500"/>
              <a:t>Roadmap &amp; Future 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6FC7E-27B5-4B41-6648-44C26D521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56927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919C5-D2EA-C62C-ED5B-6013DEFC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2DBD-D0B6-4782-9DB0-8EE42556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698" y="1138036"/>
            <a:ext cx="4198652" cy="1402470"/>
          </a:xfrm>
        </p:spPr>
        <p:txBody>
          <a:bodyPr anchor="t">
            <a:normAutofit/>
          </a:bodyPr>
          <a:lstStyle/>
          <a:p>
            <a:r>
              <a:rPr lang="en-AU" sz="2800"/>
              <a:t>Call to Action</a:t>
            </a:r>
            <a:endParaRPr lang="en-AU" sz="2800" dirty="0"/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A99871AE-8702-EB2A-CDCD-75A23002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58" r="32667"/>
          <a:stretch/>
        </p:blipFill>
        <p:spPr>
          <a:xfrm>
            <a:off x="578412" y="768626"/>
            <a:ext cx="3230438" cy="54598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8CD4D-D3BB-6E0B-B0C1-2A43828A3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4053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A7FFB80-8AAF-4764-4932-722A8CDF3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1666"/>
              </p:ext>
            </p:extLst>
          </p:nvPr>
        </p:nvGraphicFramePr>
        <p:xfrm>
          <a:off x="4316698" y="2551176"/>
          <a:ext cx="4083287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50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EA46B-EC87-307C-2B0E-9C29AAED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2D15-F1E0-07EB-1968-D2DD6CB9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698" y="1138036"/>
            <a:ext cx="4198652" cy="1402470"/>
          </a:xfrm>
        </p:spPr>
        <p:txBody>
          <a:bodyPr anchor="t">
            <a:normAutofit/>
          </a:bodyPr>
          <a:lstStyle/>
          <a:p>
            <a:r>
              <a:rPr lang="en-GB" sz="2800"/>
              <a:t>LedgerMed – The Medical Lego Solution</a:t>
            </a:r>
          </a:p>
        </p:txBody>
      </p:sp>
      <p:pic>
        <p:nvPicPr>
          <p:cNvPr id="20" name="Picture 19" descr="A robot using a laptop sitting on a blue chair">
            <a:extLst>
              <a:ext uri="{FF2B5EF4-FFF2-40B4-BE49-F238E27FC236}">
                <a16:creationId xmlns:a16="http://schemas.microsoft.com/office/drawing/2014/main" id="{D06DC986-BB06-FB6F-EA62-431F274D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467" r="6846"/>
          <a:stretch/>
        </p:blipFill>
        <p:spPr>
          <a:xfrm>
            <a:off x="655785" y="768626"/>
            <a:ext cx="3075692" cy="545989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767DBD-792E-7613-6C66-D794E7C3D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4053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BDCB-5E94-4EA0-0262-925DD2DA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698" y="2551176"/>
            <a:ext cx="4083287" cy="3591207"/>
          </a:xfrm>
        </p:spPr>
        <p:txBody>
          <a:bodyPr>
            <a:normAutofit fontScale="92500" lnSpcReduction="20000"/>
          </a:bodyPr>
          <a:lstStyle/>
          <a:p>
            <a:r>
              <a:rPr lang="en-GB" sz="1700" dirty="0"/>
              <a:t>Decentralised, AI-Driven, Blockchain-Based Healthcare Innovation</a:t>
            </a:r>
          </a:p>
          <a:p>
            <a:endParaRPr lang="en-GB" sz="1700" dirty="0"/>
          </a:p>
          <a:p>
            <a:r>
              <a:rPr lang="en-GB" sz="1700" dirty="0"/>
              <a:t>Project driven by Teamwork of RMIT Alumni under Jacek Korneluk Leadership</a:t>
            </a:r>
          </a:p>
          <a:p>
            <a:endParaRPr lang="en-GB" sz="1700" dirty="0"/>
          </a:p>
          <a:p>
            <a:r>
              <a:rPr lang="en-GB" sz="1700" dirty="0"/>
              <a:t>Our trailer for The Challenge: </a:t>
            </a:r>
          </a:p>
          <a:p>
            <a:r>
              <a:rPr lang="en-GB" sz="1700" dirty="0">
                <a:hlinkClick r:id="rId4"/>
              </a:rPr>
              <a:t>https://www.youtube.com/watch?v=E2F8qeQtbok</a:t>
            </a:r>
            <a:endParaRPr lang="en-GB" sz="1700" dirty="0"/>
          </a:p>
          <a:p>
            <a:endParaRPr lang="en-GB" sz="1700" dirty="0"/>
          </a:p>
          <a:p>
            <a:endParaRPr lang="en-GB" sz="1700" dirty="0"/>
          </a:p>
          <a:p>
            <a:r>
              <a:rPr lang="en-GB" sz="1700" dirty="0"/>
              <a:t>Copy Rights, TM, and IP reserved by </a:t>
            </a:r>
            <a:r>
              <a:rPr lang="en-GB" sz="1700" dirty="0" err="1"/>
              <a:t>Spektrumlab</a:t>
            </a:r>
            <a:r>
              <a:rPr lang="en-GB" sz="1700" dirty="0"/>
              <a:t> PTY LTD</a:t>
            </a:r>
          </a:p>
          <a:p>
            <a:endParaRPr lang="en-GB" sz="1700" dirty="0"/>
          </a:p>
          <a:p>
            <a:r>
              <a:rPr lang="en-GB" sz="1700" dirty="0"/>
              <a:t>Contact: </a:t>
            </a:r>
            <a:r>
              <a:rPr lang="en-GB" sz="1700" dirty="0">
                <a:hlinkClick r:id="rId5"/>
              </a:rPr>
              <a:t>office@spektrumlab.io</a:t>
            </a:r>
            <a:endParaRPr lang="en-GB" sz="1700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65636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Statement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CBC31EB-CB57-EC01-235B-BDE704BD37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67E1A-324C-3F77-2FF4-2F841960A3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 Role of AI &amp; Federated Learning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137454-1126-7439-AC84-A8C1D49AD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3855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43F9FE-52B5-7553-09D5-DB32F76B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/>
              <a:t>How It Works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3F46FE4-61F4-B2A4-57F5-A0F061E4D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3972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&amp; Scalability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9955B9-1C0B-AEEE-FC61-FB866B8ACA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AU" sz="4500"/>
              <a:t>Business Model &amp; Revenue Streams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6E857-025E-4F9F-9955-CD4830C95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20749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AU" sz="4500"/>
              <a:t>Competitive Advantage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DC2310-8093-38C3-C6B9-0705CB1FA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411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456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“The Medical LeGo Solution - AI for Good Innovation Factory Australia ”</vt:lpstr>
      <vt:lpstr>LedgerMed – The Medical Lego Solution</vt:lpstr>
      <vt:lpstr>Problem Statement</vt:lpstr>
      <vt:lpstr>Solution Overview</vt:lpstr>
      <vt:lpstr>The Role of AI &amp; Federated Learning</vt:lpstr>
      <vt:lpstr>How It Works</vt:lpstr>
      <vt:lpstr>Market &amp; Scalability</vt:lpstr>
      <vt:lpstr>Business Model &amp; Revenue Streams</vt:lpstr>
      <vt:lpstr>Competitive Advantage</vt:lpstr>
      <vt:lpstr>Roadmap &amp; Future Vision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Jacek Korneluk</cp:lastModifiedBy>
  <cp:revision>6</cp:revision>
  <dcterms:created xsi:type="dcterms:W3CDTF">2013-01-27T09:14:16Z</dcterms:created>
  <dcterms:modified xsi:type="dcterms:W3CDTF">2025-03-02T07:33:07Z</dcterms:modified>
  <cp:category/>
</cp:coreProperties>
</file>