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-504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Google Shape;3;n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</p:spPr>
      </p:sp>
      <p:sp>
        <p:nvSpPr>
          <p:cNvPr id="29699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smtClean="0">
              <a:sym typeface="Arial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Google Shape;156;ge1e92f1330_0_55:notes"/>
          <p:cNvSpPr>
            <a:spLocks noGrp="1" noRot="1" noChangeAspec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1746" name="Google Shape;157;ge1e92f1330_0_55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ru-RU" sz="11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Google Shape;163;g115c4ba86c1_0_5:notes"/>
          <p:cNvSpPr>
            <a:spLocks noGrp="1" noRot="1" noChangeAspec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3794" name="Google Shape;164;g115c4ba86c1_0_5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ru-RU" sz="11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Google Shape;169;g11dc5c1ff58_0_0:notes"/>
          <p:cNvSpPr>
            <a:spLocks noGrp="1" noRot="1" noChangeAspec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5842" name="Google Shape;170;g11dc5c1ff58_0_0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ru-RU" sz="11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Google Shape;175;g119c1704c2e_0_0:notes"/>
          <p:cNvSpPr>
            <a:spLocks noGrp="1" noRot="1" noChangeAspec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7890" name="Google Shape;176;g119c1704c2e_0_0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ru-RU" sz="11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Google Shape;181;g11dc5c1ff58_0_5:notes"/>
          <p:cNvSpPr>
            <a:spLocks noGrp="1" noRot="1" noChangeAspec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9938" name="Google Shape;182;g11dc5c1ff58_0_5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ru-RU" sz="11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Google Shape;193;g115c4ba86c1_0_235:notes"/>
          <p:cNvSpPr>
            <a:spLocks noGrp="1" noRot="1" noChangeAspec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44034" name="Google Shape;194;g115c4ba86c1_0_235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ru-RU" sz="11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Google Shape;199;g115c4ba86c1_0_241:notes"/>
          <p:cNvSpPr>
            <a:spLocks noGrp="1" noRot="1" noChangeAspec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46082" name="Google Shape;200;g115c4ba86c1_0_241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ru-RU" sz="11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Google Shape;209;g119c1704c2e_0_5:notes"/>
          <p:cNvSpPr>
            <a:spLocks noGrp="1" noRot="1" noChangeAspec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48130" name="Google Shape;210;g119c1704c2e_0_5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ru-RU" sz="11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Google Shape;215;g11477110b07_0_9:notes"/>
          <p:cNvSpPr>
            <a:spLocks noGrp="1" noRot="1" noChangeAspec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50178" name="Google Shape;216;g11477110b07_0_9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ru-RU" sz="11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Май 2021">
  <p:cSld name="CUSTOM_1_1_1_1_1_1_1_1_1_1_3_1_1_4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;p2"/>
          <p:cNvSpPr txBox="1">
            <a:spLocks noChangeArrowheads="1"/>
          </p:cNvSpPr>
          <p:nvPr/>
        </p:nvSpPr>
        <p:spPr bwMode="auto">
          <a:xfrm>
            <a:off x="636588" y="4403725"/>
            <a:ext cx="198755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GB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Скачать методичку</a:t>
            </a:r>
            <a:endParaRPr lang="ru-RU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" name="Google Shape;11;p2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9725" y="4595813"/>
            <a:ext cx="2667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oogle Shape;12;p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2425" y="346075"/>
            <a:ext cx="1757363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52925" y="1859151"/>
            <a:ext cx="4224300" cy="2257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Демонстрация работы»">
  <p:cSld name="CUSTOM_1_1_1_1_1_1_1_1_1_1_3_1_1_4_4_1_1_1_1_1_1_1_1">
    <p:bg>
      <p:bgPr>
        <a:solidFill>
          <a:srgbClr val="C291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1"/>
          <p:cNvSpPr>
            <a:spLocks noChangeArrowheads="1"/>
          </p:cNvSpPr>
          <p:nvPr/>
        </p:nvSpPr>
        <p:spPr bwMode="auto">
          <a:xfrm>
            <a:off x="360363" y="360363"/>
            <a:ext cx="8423275" cy="4305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Font typeface="Arial" charset="0"/>
              <a:buNone/>
            </a:pPr>
            <a:endParaRPr lang="ru-RU"/>
          </a:p>
        </p:txBody>
      </p:sp>
      <p:sp>
        <p:nvSpPr>
          <p:cNvPr id="5" name="Google Shape;73;p11"/>
          <p:cNvSpPr>
            <a:spLocks noChangeArrowheads="1"/>
          </p:cNvSpPr>
          <p:nvPr/>
        </p:nvSpPr>
        <p:spPr bwMode="auto">
          <a:xfrm rot="10800000">
            <a:off x="860425" y="4435475"/>
            <a:ext cx="962025" cy="515938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FFFFFF"/>
            </a:solidFill>
            <a:round/>
            <a:headEnd type="none" w="sm" len="sm"/>
            <a:tailEnd type="none" w="sm" len="sm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Font typeface="Arial" charset="0"/>
              <a:buNone/>
            </a:pPr>
            <a:endParaRPr lang="ru-RU"/>
          </a:p>
        </p:txBody>
      </p:sp>
      <p:pic>
        <p:nvPicPr>
          <p:cNvPr id="6" name="Google Shape;74;p11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0" y="914400"/>
            <a:ext cx="333375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Google Shape;77;p11"/>
          <p:cNvPicPr preferRelativeResize="0">
            <a:picLocks noChangeAspect="1" noChangeArrowheads="1"/>
          </p:cNvPicPr>
          <p:nvPr/>
        </p:nvPicPr>
        <p:blipFill>
          <a:blip r:embed="rId3"/>
          <a:srcRect l="-3198" t="3865" b="-6398"/>
          <a:stretch>
            <a:fillRect/>
          </a:stretch>
        </p:blipFill>
        <p:spPr bwMode="auto">
          <a:xfrm>
            <a:off x="6769100" y="3068638"/>
            <a:ext cx="160655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" name="Google Shape;75;p11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May 2021">
  <p:cSld name="CUSTOM_1_1_1_1_1_1_1_1_1_1_3_1_1_4_3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">
  <p:cSld name="CUSTOM_1_1_1_1_1_1_1_1_1_1_3_1_1_4_2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;p13"/>
          <p:cNvSpPr>
            <a:spLocks noChangeArrowheads="1"/>
          </p:cNvSpPr>
          <p:nvPr/>
        </p:nvSpPr>
        <p:spPr bwMode="auto">
          <a:xfrm>
            <a:off x="0" y="5035550"/>
            <a:ext cx="9144000" cy="11588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Font typeface="Arial" charset="0"/>
              <a:buNone/>
            </a:pPr>
            <a:endParaRPr lang="ru-RU"/>
          </a:p>
        </p:txBody>
      </p:sp>
      <p:pic>
        <p:nvPicPr>
          <p:cNvPr id="4" name="Google Shape;82;p13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67688" y="4456113"/>
            <a:ext cx="62865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. Заголовок. Текст.">
  <p:cSld name="CUSTOM_1_1_1_1_1_1_1_1_1_1_3_1_1_4_2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4;p14"/>
          <p:cNvSpPr>
            <a:spLocks noChangeArrowheads="1"/>
          </p:cNvSpPr>
          <p:nvPr/>
        </p:nvSpPr>
        <p:spPr bwMode="auto">
          <a:xfrm>
            <a:off x="0" y="5035550"/>
            <a:ext cx="9144000" cy="11588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Font typeface="Arial" charset="0"/>
              <a:buNone/>
            </a:pPr>
            <a:endParaRPr lang="ru-RU"/>
          </a:p>
        </p:txBody>
      </p:sp>
      <p:pic>
        <p:nvPicPr>
          <p:cNvPr id="6" name="Google Shape;88;p14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67688" y="4456113"/>
            <a:ext cx="62865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">
  <p:cSld name="CUSTOM_1_1_1_1_1_1_1_1_1_1_3_1_1_4_1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0;p15"/>
          <p:cNvSpPr/>
          <p:nvPr/>
        </p:nvSpPr>
        <p:spPr>
          <a:xfrm>
            <a:off x="0" y="5035550"/>
            <a:ext cx="9144000" cy="1158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92;p15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23263" y="4445000"/>
            <a:ext cx="534987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. Заголовок. Текст.">
  <p:cSld name="CUSTOM_1_1_1_1_1_1_1_1_1_1_3_1_1_4_1_1_2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4;p16"/>
          <p:cNvSpPr/>
          <p:nvPr/>
        </p:nvSpPr>
        <p:spPr>
          <a:xfrm>
            <a:off x="0" y="5035550"/>
            <a:ext cx="9144000" cy="1158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98;p16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23263" y="4445000"/>
            <a:ext cx="534987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">
  <p:cSld name="CUSTOM_1_1_1_1_1_1_1_1_1_1_3_1_1_4_1_1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0;p17"/>
          <p:cNvSpPr/>
          <p:nvPr/>
        </p:nvSpPr>
        <p:spPr>
          <a:xfrm>
            <a:off x="0" y="5035550"/>
            <a:ext cx="9144000" cy="1158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102;p17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62938" y="4445000"/>
            <a:ext cx="531812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. Заголовок. Текст.">
  <p:cSld name="CUSTOM_1_1_1_1_1_1_1_1_1_1_3_1_1_4_1_1_1_3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4;p18"/>
          <p:cNvSpPr/>
          <p:nvPr/>
        </p:nvSpPr>
        <p:spPr>
          <a:xfrm>
            <a:off x="0" y="5035550"/>
            <a:ext cx="9144000" cy="1158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108;p18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62938" y="4445000"/>
            <a:ext cx="531812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">
  <p:cSld name="CUSTOM_1_1_1_1_1_1_1_1_1_1_3_1_1_4_1_1_1_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0;p19"/>
          <p:cNvSpPr>
            <a:spLocks noChangeArrowheads="1"/>
          </p:cNvSpPr>
          <p:nvPr/>
        </p:nvSpPr>
        <p:spPr bwMode="auto">
          <a:xfrm>
            <a:off x="0" y="5035550"/>
            <a:ext cx="9144000" cy="1158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Font typeface="Arial" charset="0"/>
              <a:buNone/>
            </a:pPr>
            <a:endParaRPr lang="ru-RU"/>
          </a:p>
        </p:txBody>
      </p:sp>
      <p:pic>
        <p:nvPicPr>
          <p:cNvPr id="4" name="Google Shape;112;p19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12125" y="4422775"/>
            <a:ext cx="676275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. Заголовок. Текст.">
  <p:cSld name="CUSTOM_1_1_1_1_1_1_1_1_1_1_3_1_1_4_1_1_1_2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4;p20"/>
          <p:cNvSpPr>
            <a:spLocks noChangeArrowheads="1"/>
          </p:cNvSpPr>
          <p:nvPr/>
        </p:nvSpPr>
        <p:spPr bwMode="auto">
          <a:xfrm>
            <a:off x="0" y="5035550"/>
            <a:ext cx="9144000" cy="1158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Font typeface="Arial" charset="0"/>
              <a:buNone/>
            </a:pPr>
            <a:endParaRPr lang="ru-RU"/>
          </a:p>
        </p:txBody>
      </p:sp>
      <p:pic>
        <p:nvPicPr>
          <p:cNvPr id="6" name="Google Shape;118;p20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12125" y="4422775"/>
            <a:ext cx="676275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овторение»">
  <p:cSld name="CUSTOM_1_1_1_1_1_1_1_1_1_1_3_1_1_4_4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;p3"/>
          <p:cNvSpPr>
            <a:spLocks noChangeArrowheads="1"/>
          </p:cNvSpPr>
          <p:nvPr/>
        </p:nvSpPr>
        <p:spPr bwMode="auto">
          <a:xfrm>
            <a:off x="360363" y="360363"/>
            <a:ext cx="8423275" cy="4305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Font typeface="Arial" charset="0"/>
              <a:buNone/>
            </a:pPr>
            <a:endParaRPr lang="ru-RU"/>
          </a:p>
        </p:txBody>
      </p:sp>
      <p:sp>
        <p:nvSpPr>
          <p:cNvPr id="5" name="Google Shape;17;p3"/>
          <p:cNvSpPr>
            <a:spLocks noChangeArrowheads="1"/>
          </p:cNvSpPr>
          <p:nvPr/>
        </p:nvSpPr>
        <p:spPr bwMode="auto">
          <a:xfrm rot="10800000">
            <a:off x="860425" y="4435475"/>
            <a:ext cx="962025" cy="515938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FFFFFF"/>
            </a:solidFill>
            <a:round/>
            <a:headEnd type="none" w="sm" len="sm"/>
            <a:tailEnd type="none" w="sm" len="sm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Font typeface="Arial" charset="0"/>
              <a:buNone/>
            </a:pPr>
            <a:endParaRPr lang="ru-RU"/>
          </a:p>
        </p:txBody>
      </p:sp>
      <p:pic>
        <p:nvPicPr>
          <p:cNvPr id="6" name="Google Shape;18;p3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0" y="914400"/>
            <a:ext cx="333375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Google Shape;19;p3"/>
          <p:cNvPicPr preferRelativeResize="0">
            <a:picLocks noChangeAspect="1" noChangeArrowheads="1"/>
          </p:cNvPicPr>
          <p:nvPr/>
        </p:nvPicPr>
        <p:blipFill>
          <a:blip r:embed="rId3"/>
          <a:srcRect t="1900" r="-8237" b="-1900"/>
          <a:stretch>
            <a:fillRect/>
          </a:stretch>
        </p:blipFill>
        <p:spPr bwMode="auto">
          <a:xfrm>
            <a:off x="6800850" y="3159125"/>
            <a:ext cx="1822450" cy="154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">
  <p:cSld name="CUSTOM_1_1_1_1_1_1_1_1_1_1_3_1_1_4_1_1_1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0;p21"/>
          <p:cNvSpPr/>
          <p:nvPr/>
        </p:nvSpPr>
        <p:spPr>
          <a:xfrm>
            <a:off x="0" y="5035550"/>
            <a:ext cx="9144000" cy="1158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122;p21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66063" y="4457700"/>
            <a:ext cx="9906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" name="Google Shape;121;p21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. Заголовок. Текст.">
  <p:cSld name="CUSTOM_1_1_1_1_1_1_1_1_1_1_3_1_1_4_1_1_1_1_2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4;p22"/>
          <p:cNvSpPr/>
          <p:nvPr/>
        </p:nvSpPr>
        <p:spPr>
          <a:xfrm>
            <a:off x="0" y="5035550"/>
            <a:ext cx="9144000" cy="1158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128;p22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66063" y="4457700"/>
            <a:ext cx="9906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. Заголовок. Текст.">
  <p:cSld name="CUSTOM_1_1_1_1_1_1_1_1_1_1_3_1_1_4_1_1_1_1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23"/>
          <p:cNvSpPr/>
          <p:nvPr/>
        </p:nvSpPr>
        <p:spPr>
          <a:xfrm>
            <a:off x="0" y="5035550"/>
            <a:ext cx="9144000" cy="1158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31;p23"/>
          <p:cNvSpPr/>
          <p:nvPr/>
        </p:nvSpPr>
        <p:spPr>
          <a:xfrm>
            <a:off x="360363" y="4679950"/>
            <a:ext cx="6345237" cy="2254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0" tIns="0" rIns="0" bIns="0" anchor="ctr"/>
          <a:lstStyle/>
          <a:p>
            <a:pPr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GB" sz="1200" kern="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Физультминутка</a:t>
            </a:r>
            <a:endParaRPr sz="1200" kern="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6" name="Google Shape;134;p23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59750" y="4435475"/>
            <a:ext cx="763588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">
  <p:cSld name="CUSTOM_1_1_1_1_1_1_1_1_1_1_3_1_1_4_1_1_1_1_1_2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6;p24"/>
          <p:cNvSpPr/>
          <p:nvPr/>
        </p:nvSpPr>
        <p:spPr>
          <a:xfrm>
            <a:off x="0" y="5035550"/>
            <a:ext cx="9144000" cy="1158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37;p24"/>
          <p:cNvSpPr/>
          <p:nvPr/>
        </p:nvSpPr>
        <p:spPr>
          <a:xfrm>
            <a:off x="360363" y="4679950"/>
            <a:ext cx="6345237" cy="2254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0" tIns="0" rIns="0" bIns="0" anchor="ctr"/>
          <a:lstStyle/>
          <a:p>
            <a:pPr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GB" sz="1200" kern="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Перерыв</a:t>
            </a:r>
            <a:endParaRPr sz="1200" kern="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" name="Google Shape;138;p24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5638" y="4422775"/>
            <a:ext cx="655637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емонстрация работы в редакторе">
  <p:cSld name="CUSTOM_1_1_1_1_1_1_1_1_1_1_3_1_1_4_1_1_1_1_1_2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0;p25"/>
          <p:cNvSpPr>
            <a:spLocks noChangeArrowheads="1"/>
          </p:cNvSpPr>
          <p:nvPr/>
        </p:nvSpPr>
        <p:spPr bwMode="auto">
          <a:xfrm>
            <a:off x="0" y="5035550"/>
            <a:ext cx="9144000" cy="115888"/>
          </a:xfrm>
          <a:prstGeom prst="rect">
            <a:avLst/>
          </a:prstGeom>
          <a:solidFill>
            <a:srgbClr val="C291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Font typeface="Arial" charset="0"/>
              <a:buNone/>
            </a:pPr>
            <a:endParaRPr lang="ru-RU"/>
          </a:p>
        </p:txBody>
      </p:sp>
      <p:pic>
        <p:nvPicPr>
          <p:cNvPr id="4" name="Google Shape;142;p25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85163" y="4414838"/>
            <a:ext cx="59055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" name="Google Shape;141;p2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291FF"/>
              </a:buClr>
              <a:buSzPts val="1200"/>
              <a:buFont typeface="Montserrat Medium"/>
              <a:buNone/>
              <a:defRPr sz="1200">
                <a:solidFill>
                  <a:srgbClr val="C291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">
  <p:cSld name="CUSTOM_1_1_1_1_1_1_1_1_1_1_3_1_1_4_1_1_1_1_1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4;p26"/>
          <p:cNvSpPr>
            <a:spLocks noChangeArrowheads="1"/>
          </p:cNvSpPr>
          <p:nvPr/>
        </p:nvSpPr>
        <p:spPr bwMode="auto">
          <a:xfrm>
            <a:off x="0" y="5035550"/>
            <a:ext cx="9144000" cy="11588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Font typeface="Arial" charset="0"/>
              <a:buNone/>
            </a:pPr>
            <a:endParaRPr lang="ru-RU"/>
          </a:p>
        </p:txBody>
      </p:sp>
      <p:pic>
        <p:nvPicPr>
          <p:cNvPr id="4" name="Google Shape;146;p26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08925" y="4452938"/>
            <a:ext cx="976313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5" name="Google Shape;145;p2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. Заголовок. Текст.">
  <p:cSld name="CUSTOM_1_1_1_1_1_1_1_1_1_1_3_1_1_4_1_1_1_1_1_1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8;p27"/>
          <p:cNvSpPr>
            <a:spLocks noChangeArrowheads="1"/>
          </p:cNvSpPr>
          <p:nvPr/>
        </p:nvSpPr>
        <p:spPr bwMode="auto">
          <a:xfrm>
            <a:off x="0" y="5035550"/>
            <a:ext cx="9144000" cy="11588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Font typeface="Arial" charset="0"/>
              <a:buNone/>
            </a:pPr>
            <a:endParaRPr lang="ru-RU"/>
          </a:p>
        </p:txBody>
      </p:sp>
      <p:pic>
        <p:nvPicPr>
          <p:cNvPr id="6" name="Google Shape;151;p27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08925" y="4452938"/>
            <a:ext cx="976313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4;p28"/>
          <p:cNvSpPr>
            <a:spLocks noChangeArrowheads="1"/>
          </p:cNvSpPr>
          <p:nvPr/>
        </p:nvSpPr>
        <p:spPr bwMode="auto">
          <a:xfrm>
            <a:off x="-265113" y="2166938"/>
            <a:ext cx="28575" cy="190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Font typeface="Arial" charset="0"/>
              <a:buNone/>
            </a:pP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Новая тема»">
  <p:cSld name="CUSTOM_1_1_1_1_1_1_1_1_1_1_3_1_1_4_4_1">
    <p:bg>
      <p:bgPr>
        <a:solidFill>
          <a:schemeClr val="accent5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;p4"/>
          <p:cNvSpPr>
            <a:spLocks noChangeArrowheads="1"/>
          </p:cNvSpPr>
          <p:nvPr/>
        </p:nvSpPr>
        <p:spPr bwMode="auto">
          <a:xfrm>
            <a:off x="360363" y="360363"/>
            <a:ext cx="8423275" cy="4305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Font typeface="Arial" charset="0"/>
              <a:buNone/>
            </a:pPr>
            <a:endParaRPr lang="ru-RU"/>
          </a:p>
        </p:txBody>
      </p:sp>
      <p:sp>
        <p:nvSpPr>
          <p:cNvPr id="5" name="Google Shape;24;p4"/>
          <p:cNvSpPr>
            <a:spLocks noChangeArrowheads="1"/>
          </p:cNvSpPr>
          <p:nvPr/>
        </p:nvSpPr>
        <p:spPr bwMode="auto">
          <a:xfrm rot="10800000">
            <a:off x="860425" y="4435475"/>
            <a:ext cx="962025" cy="515938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FFFFFF"/>
            </a:solidFill>
            <a:round/>
            <a:headEnd type="none" w="sm" len="sm"/>
            <a:tailEnd type="none" w="sm" len="sm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Font typeface="Arial" charset="0"/>
              <a:buNone/>
            </a:pPr>
            <a:endParaRPr lang="ru-RU"/>
          </a:p>
        </p:txBody>
      </p:sp>
      <p:pic>
        <p:nvPicPr>
          <p:cNvPr id="6" name="Google Shape;25;p4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0" y="914400"/>
            <a:ext cx="333375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Google Shape;28;p4"/>
          <p:cNvPicPr preferRelativeResize="0">
            <a:picLocks noChangeAspect="1" noChangeArrowheads="1"/>
          </p:cNvPicPr>
          <p:nvPr/>
        </p:nvPicPr>
        <p:blipFill>
          <a:blip r:embed="rId3"/>
          <a:srcRect l="-11185" t="60" r="-21335" b="-60"/>
          <a:stretch>
            <a:fillRect/>
          </a:stretch>
        </p:blipFill>
        <p:spPr bwMode="auto">
          <a:xfrm>
            <a:off x="6759575" y="3011488"/>
            <a:ext cx="1949450" cy="165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Обсуждение»">
  <p:cSld name="CUSTOM_1_1_1_1_1_1_1_1_1_1_3_1_1_4_4_1_1">
    <p:bg>
      <p:bgPr>
        <a:solidFill>
          <a:schemeClr val="accent4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0;p5"/>
          <p:cNvSpPr>
            <a:spLocks noChangeArrowheads="1"/>
          </p:cNvSpPr>
          <p:nvPr/>
        </p:nvSpPr>
        <p:spPr bwMode="auto">
          <a:xfrm>
            <a:off x="360363" y="360363"/>
            <a:ext cx="8423275" cy="4305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Font typeface="Arial" charset="0"/>
              <a:buNone/>
            </a:pPr>
            <a:endParaRPr lang="ru-RU"/>
          </a:p>
        </p:txBody>
      </p:sp>
      <p:sp>
        <p:nvSpPr>
          <p:cNvPr id="5" name="Google Shape;31;p5"/>
          <p:cNvSpPr>
            <a:spLocks noChangeArrowheads="1"/>
          </p:cNvSpPr>
          <p:nvPr/>
        </p:nvSpPr>
        <p:spPr bwMode="auto">
          <a:xfrm rot="10800000">
            <a:off x="860425" y="4435475"/>
            <a:ext cx="962025" cy="515938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FFFFFF"/>
            </a:solidFill>
            <a:round/>
            <a:headEnd type="none" w="sm" len="sm"/>
            <a:tailEnd type="none" w="sm" len="sm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Font typeface="Arial" charset="0"/>
              <a:buNone/>
            </a:pPr>
            <a:endParaRPr lang="ru-RU"/>
          </a:p>
        </p:txBody>
      </p:sp>
      <p:pic>
        <p:nvPicPr>
          <p:cNvPr id="6" name="Google Shape;32;p5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0" y="914400"/>
            <a:ext cx="333375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Google Shape;35;p5"/>
          <p:cNvPicPr preferRelativeResize="0">
            <a:picLocks noChangeAspect="1" noChangeArrowheads="1"/>
          </p:cNvPicPr>
          <p:nvPr/>
        </p:nvPicPr>
        <p:blipFill>
          <a:blip r:embed="rId3"/>
          <a:srcRect t="-2827" r="-33743"/>
          <a:stretch>
            <a:fillRect/>
          </a:stretch>
        </p:blipFill>
        <p:spPr bwMode="auto">
          <a:xfrm>
            <a:off x="6911975" y="2968625"/>
            <a:ext cx="2001838" cy="169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Групповая работа»">
  <p:cSld name="CUSTOM_1_1_1_1_1_1_1_1_1_1_3_1_1_4_4_1_1_1">
    <p:bg>
      <p:bgPr>
        <a:solidFill>
          <a:schemeClr val="tx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7;p6"/>
          <p:cNvSpPr>
            <a:spLocks noChangeArrowheads="1"/>
          </p:cNvSpPr>
          <p:nvPr/>
        </p:nvSpPr>
        <p:spPr bwMode="auto">
          <a:xfrm>
            <a:off x="360363" y="360363"/>
            <a:ext cx="8423275" cy="4305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Font typeface="Arial" charset="0"/>
              <a:buNone/>
            </a:pPr>
            <a:endParaRPr lang="ru-RU"/>
          </a:p>
        </p:txBody>
      </p:sp>
      <p:sp>
        <p:nvSpPr>
          <p:cNvPr id="5" name="Google Shape;38;p6"/>
          <p:cNvSpPr>
            <a:spLocks noChangeArrowheads="1"/>
          </p:cNvSpPr>
          <p:nvPr/>
        </p:nvSpPr>
        <p:spPr bwMode="auto">
          <a:xfrm rot="10800000">
            <a:off x="860425" y="4435475"/>
            <a:ext cx="962025" cy="515938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FFFFFF"/>
            </a:solidFill>
            <a:round/>
            <a:headEnd type="none" w="sm" len="sm"/>
            <a:tailEnd type="none" w="sm" len="sm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Font typeface="Arial" charset="0"/>
              <a:buNone/>
            </a:pPr>
            <a:endParaRPr lang="ru-RU"/>
          </a:p>
        </p:txBody>
      </p:sp>
      <p:pic>
        <p:nvPicPr>
          <p:cNvPr id="6" name="Google Shape;39;p6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0" y="914400"/>
            <a:ext cx="333375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Google Shape;42;p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34050" y="3011488"/>
            <a:ext cx="2747963" cy="165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Google Shape;40;p6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Работа на платформе»">
  <p:cSld name="CUSTOM_1_1_1_1_1_1_1_1_1_1_3_1_1_4_4_1_1_1_1">
    <p:bg>
      <p:bgPr>
        <a:solidFill>
          <a:schemeClr val="accen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4;p7"/>
          <p:cNvSpPr>
            <a:spLocks noChangeArrowheads="1"/>
          </p:cNvSpPr>
          <p:nvPr/>
        </p:nvSpPr>
        <p:spPr bwMode="auto">
          <a:xfrm>
            <a:off x="360363" y="360363"/>
            <a:ext cx="8423275" cy="4305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Font typeface="Arial" charset="0"/>
              <a:buNone/>
            </a:pPr>
            <a:endParaRPr lang="ru-RU"/>
          </a:p>
        </p:txBody>
      </p:sp>
      <p:sp>
        <p:nvSpPr>
          <p:cNvPr id="5" name="Google Shape;45;p7"/>
          <p:cNvSpPr>
            <a:spLocks noChangeArrowheads="1"/>
          </p:cNvSpPr>
          <p:nvPr/>
        </p:nvSpPr>
        <p:spPr bwMode="auto">
          <a:xfrm rot="10800000">
            <a:off x="860425" y="4435475"/>
            <a:ext cx="962025" cy="515938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FFFFFF"/>
            </a:solidFill>
            <a:round/>
            <a:headEnd type="none" w="sm" len="sm"/>
            <a:tailEnd type="none" w="sm" len="sm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Font typeface="Arial" charset="0"/>
              <a:buNone/>
            </a:pPr>
            <a:endParaRPr lang="ru-RU"/>
          </a:p>
        </p:txBody>
      </p:sp>
      <p:pic>
        <p:nvPicPr>
          <p:cNvPr id="6" name="Google Shape;46;p7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0" y="914400"/>
            <a:ext cx="333375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Google Shape;49;p7"/>
          <p:cNvPicPr preferRelativeResize="0">
            <a:picLocks noChangeAspect="1" noChangeArrowheads="1"/>
          </p:cNvPicPr>
          <p:nvPr/>
        </p:nvPicPr>
        <p:blipFill>
          <a:blip r:embed="rId3"/>
          <a:srcRect r="-8260"/>
          <a:stretch>
            <a:fillRect/>
          </a:stretch>
        </p:blipFill>
        <p:spPr bwMode="auto">
          <a:xfrm>
            <a:off x="6413500" y="2927350"/>
            <a:ext cx="2051050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ерерыв»">
  <p:cSld name="CUSTOM_1_1_1_1_1_1_1_1_1_1_3_1_1_4_4_1_1_1_1_1">
    <p:bg>
      <p:bgPr>
        <a:solidFill>
          <a:schemeClr val="accent6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1;p8"/>
          <p:cNvSpPr>
            <a:spLocks noChangeArrowheads="1"/>
          </p:cNvSpPr>
          <p:nvPr/>
        </p:nvSpPr>
        <p:spPr bwMode="auto">
          <a:xfrm>
            <a:off x="360363" y="360363"/>
            <a:ext cx="8423275" cy="4305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Font typeface="Arial" charset="0"/>
              <a:buNone/>
            </a:pPr>
            <a:endParaRPr lang="ru-RU"/>
          </a:p>
        </p:txBody>
      </p:sp>
      <p:sp>
        <p:nvSpPr>
          <p:cNvPr id="5" name="Google Shape;52;p8"/>
          <p:cNvSpPr>
            <a:spLocks noChangeArrowheads="1"/>
          </p:cNvSpPr>
          <p:nvPr/>
        </p:nvSpPr>
        <p:spPr bwMode="auto">
          <a:xfrm rot="10800000">
            <a:off x="860425" y="4435475"/>
            <a:ext cx="962025" cy="515938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FFFFFF"/>
            </a:solidFill>
            <a:round/>
            <a:headEnd type="none" w="sm" len="sm"/>
            <a:tailEnd type="none" w="sm" len="sm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Font typeface="Arial" charset="0"/>
              <a:buNone/>
            </a:pPr>
            <a:endParaRPr lang="ru-RU"/>
          </a:p>
        </p:txBody>
      </p:sp>
      <p:pic>
        <p:nvPicPr>
          <p:cNvPr id="6" name="Google Shape;53;p8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0" y="914400"/>
            <a:ext cx="333375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Google Shape;56;p8"/>
          <p:cNvPicPr preferRelativeResize="0">
            <a:picLocks noChangeAspect="1" noChangeArrowheads="1"/>
          </p:cNvPicPr>
          <p:nvPr/>
        </p:nvPicPr>
        <p:blipFill>
          <a:blip r:embed="rId3"/>
          <a:srcRect l="-5794" r="-4350"/>
          <a:stretch>
            <a:fillRect/>
          </a:stretch>
        </p:blipFill>
        <p:spPr bwMode="auto">
          <a:xfrm>
            <a:off x="6589713" y="3011488"/>
            <a:ext cx="1951037" cy="165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Google Shape;54;p8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Физкультминутка»">
  <p:cSld name="CUSTOM_1_1_1_1_1_1_1_1_1_1_3_1_1_4_4_1_1_1_1_1_1">
    <p:bg>
      <p:bgPr>
        <a:solidFill>
          <a:schemeClr val="accent6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8;p9"/>
          <p:cNvSpPr>
            <a:spLocks noChangeArrowheads="1"/>
          </p:cNvSpPr>
          <p:nvPr/>
        </p:nvSpPr>
        <p:spPr bwMode="auto">
          <a:xfrm>
            <a:off x="360363" y="360363"/>
            <a:ext cx="8423275" cy="4305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Font typeface="Arial" charset="0"/>
              <a:buNone/>
            </a:pPr>
            <a:endParaRPr lang="ru-RU"/>
          </a:p>
        </p:txBody>
      </p:sp>
      <p:sp>
        <p:nvSpPr>
          <p:cNvPr id="5" name="Google Shape;59;p9"/>
          <p:cNvSpPr>
            <a:spLocks noChangeArrowheads="1"/>
          </p:cNvSpPr>
          <p:nvPr/>
        </p:nvSpPr>
        <p:spPr bwMode="auto">
          <a:xfrm rot="10800000">
            <a:off x="860425" y="4435475"/>
            <a:ext cx="962025" cy="515938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FFFFFF"/>
            </a:solidFill>
            <a:round/>
            <a:headEnd type="none" w="sm" len="sm"/>
            <a:tailEnd type="none" w="sm" len="sm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Font typeface="Arial" charset="0"/>
              <a:buNone/>
            </a:pPr>
            <a:endParaRPr lang="ru-RU"/>
          </a:p>
        </p:txBody>
      </p:sp>
      <p:pic>
        <p:nvPicPr>
          <p:cNvPr id="6" name="Google Shape;60;p9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0" y="914400"/>
            <a:ext cx="333375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Google Shape;63;p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75" y="3011488"/>
            <a:ext cx="2093913" cy="165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Завершение урока»">
  <p:cSld name="CUSTOM_1_1_1_1_1_1_1_1_1_1_3_1_1_4_4_1_1_1_1_1_1_1">
    <p:bg>
      <p:bgPr>
        <a:solidFill>
          <a:schemeClr val="accent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5;p10"/>
          <p:cNvSpPr>
            <a:spLocks noChangeArrowheads="1"/>
          </p:cNvSpPr>
          <p:nvPr/>
        </p:nvSpPr>
        <p:spPr bwMode="auto">
          <a:xfrm>
            <a:off x="360363" y="360363"/>
            <a:ext cx="8423275" cy="4305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Font typeface="Arial" charset="0"/>
              <a:buNone/>
            </a:pPr>
            <a:endParaRPr lang="ru-RU"/>
          </a:p>
        </p:txBody>
      </p:sp>
      <p:sp>
        <p:nvSpPr>
          <p:cNvPr id="5" name="Google Shape;66;p10"/>
          <p:cNvSpPr>
            <a:spLocks noChangeArrowheads="1"/>
          </p:cNvSpPr>
          <p:nvPr/>
        </p:nvSpPr>
        <p:spPr bwMode="auto">
          <a:xfrm rot="10800000">
            <a:off x="860425" y="4435475"/>
            <a:ext cx="962025" cy="515938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FFFFFF"/>
            </a:solidFill>
            <a:round/>
            <a:headEnd type="none" w="sm" len="sm"/>
            <a:tailEnd type="none" w="sm" len="sm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Font typeface="Arial" charset="0"/>
              <a:buNone/>
            </a:pPr>
            <a:endParaRPr lang="ru-RU"/>
          </a:p>
        </p:txBody>
      </p:sp>
      <p:pic>
        <p:nvPicPr>
          <p:cNvPr id="6" name="Google Shape;67;p10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0" y="914400"/>
            <a:ext cx="333375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Google Shape;70;p1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3113" y="3108325"/>
            <a:ext cx="2674937" cy="155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/>
          <p:cNvSpPr txBox="1">
            <a:spLocks noGrp="1"/>
          </p:cNvSpPr>
          <p:nvPr>
            <p:ph type="sldNum" idx="12"/>
          </p:nvPr>
        </p:nvSpPr>
        <p:spPr bwMode="auto">
          <a:xfrm>
            <a:off x="8472488" y="4662488"/>
            <a:ext cx="54927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Font typeface="Arial" charset="0"/>
              <a:buNone/>
              <a:defRPr sz="1000">
                <a:solidFill>
                  <a:srgbClr val="5E5EFF"/>
                </a:solidFill>
              </a:defRPr>
            </a:lvl1pPr>
          </a:lstStyle>
          <a:p>
            <a:fld id="{1DB88BF6-9CC4-4321-BDA6-DB4BFF516CBB}" type="slidenum">
              <a:rPr lang="en-GB"/>
              <a:pPr/>
              <a:t>‹#›</a:t>
            </a:fld>
            <a:endParaRPr lang="ru-RU"/>
          </a:p>
        </p:txBody>
      </p:sp>
      <p:sp>
        <p:nvSpPr>
          <p:cNvPr id="1027" name="Google Shape;7;p1"/>
          <p:cNvSpPr txBox="1">
            <a:spLocks noGrp="1"/>
          </p:cNvSpPr>
          <p:nvPr>
            <p:ph type="title"/>
          </p:nvPr>
        </p:nvSpPr>
        <p:spPr bwMode="auto">
          <a:xfrm>
            <a:off x="366713" y="366713"/>
            <a:ext cx="8416925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smtClean="0">
              <a:sym typeface="Arial" charset="0"/>
            </a:endParaRPr>
          </a:p>
        </p:txBody>
      </p:sp>
      <p:sp>
        <p:nvSpPr>
          <p:cNvPr id="1028" name="Google Shape;8;p1"/>
          <p:cNvSpPr txBox="1">
            <a:spLocks noGrp="1"/>
          </p:cNvSpPr>
          <p:nvPr>
            <p:ph type="body" idx="1"/>
          </p:nvPr>
        </p:nvSpPr>
        <p:spPr bwMode="auto">
          <a:xfrm>
            <a:off x="366713" y="973138"/>
            <a:ext cx="841692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smtClean="0">
              <a:sym typeface="Arial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  <p:sldLayoutId id="2147483722" r:id="rId20"/>
    <p:sldLayoutId id="2147483723" r:id="rId21"/>
    <p:sldLayoutId id="2147483724" r:id="rId22"/>
    <p:sldLayoutId id="2147483725" r:id="rId23"/>
    <p:sldLayoutId id="2147483726" r:id="rId24"/>
    <p:sldLayoutId id="2147483727" r:id="rId25"/>
    <p:sldLayoutId id="2147483728" r:id="rId26"/>
    <p:sldLayoutId id="2147483729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marL="742950" lvl="1" indent="-28575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marL="1143000" lvl="2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marL="1600200" lvl="3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marL="2057400" lvl="4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Google Shape;159;p29"/>
          <p:cNvSpPr txBox="1">
            <a:spLocks noGrp="1"/>
          </p:cNvSpPr>
          <p:nvPr>
            <p:ph type="subTitle" idx="1"/>
          </p:nvPr>
        </p:nvSpPr>
        <p:spPr>
          <a:xfrm>
            <a:off x="352425" y="1473200"/>
            <a:ext cx="8108950" cy="277813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spcAft>
                <a:spcPct val="0"/>
              </a:spcAft>
              <a:buClr>
                <a:srgbClr val="FFFFFE"/>
              </a:buClr>
              <a:buFont typeface="Montserrat"/>
              <a:buNone/>
            </a:pPr>
            <a:r>
              <a:rPr lang="ru-RU" smtClean="0">
                <a:solidFill>
                  <a:srgbClr val="FFFFFE"/>
                </a:solidFill>
                <a:latin typeface="Montserrat"/>
                <a:ea typeface="Montserrat"/>
                <a:cs typeface="Montserrat"/>
                <a:sym typeface="Montserrat"/>
              </a:rPr>
              <a:t>Торопцева Егора</a:t>
            </a:r>
          </a:p>
        </p:txBody>
      </p:sp>
      <p:sp>
        <p:nvSpPr>
          <p:cNvPr id="30722" name="Google Shape;160;p29"/>
          <p:cNvSpPr txBox="1">
            <a:spLocks noGrp="1"/>
          </p:cNvSpPr>
          <p:nvPr>
            <p:ph type="title"/>
          </p:nvPr>
        </p:nvSpPr>
        <p:spPr>
          <a:xfrm>
            <a:off x="352425" y="1858963"/>
            <a:ext cx="7026275" cy="1960562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E"/>
              </a:buClr>
            </a:pPr>
            <a:r>
              <a:rPr lang="en-GB" smtClean="0">
                <a:solidFill>
                  <a:srgbClr val="FFFFFE"/>
                </a:solidFill>
              </a:rPr>
              <a:t>Презентация проекта</a:t>
            </a:r>
            <a:r>
              <a:rPr lang="ru-RU" smtClean="0">
                <a:solidFill>
                  <a:srgbClr val="FFFFFE"/>
                </a:solidFill>
              </a:rPr>
              <a:t/>
            </a:r>
            <a:br>
              <a:rPr lang="ru-RU" smtClean="0">
                <a:solidFill>
                  <a:srgbClr val="FFFFFE"/>
                </a:solidFill>
              </a:rPr>
            </a:br>
            <a:r>
              <a:rPr lang="ru-RU" smtClean="0">
                <a:solidFill>
                  <a:srgbClr val="FFFFFE"/>
                </a:solidFill>
              </a:rPr>
              <a:t>Кэтчинг Фруитс</a:t>
            </a:r>
          </a:p>
        </p:txBody>
      </p:sp>
      <p:sp>
        <p:nvSpPr>
          <p:cNvPr id="30723" name="Google Shape;161;p29"/>
          <p:cNvSpPr>
            <a:spLocks noChangeArrowheads="1"/>
          </p:cNvSpPr>
          <p:nvPr/>
        </p:nvSpPr>
        <p:spPr bwMode="auto">
          <a:xfrm>
            <a:off x="254000" y="4024313"/>
            <a:ext cx="2301875" cy="9636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Font typeface="Arial" charset="0"/>
              <a:buNone/>
            </a:pPr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Google Shape;166;p30"/>
          <p:cNvSpPr txBox="1">
            <a:spLocks noGrp="1"/>
          </p:cNvSpPr>
          <p:nvPr>
            <p:ph type="title"/>
          </p:nvPr>
        </p:nvSpPr>
        <p:spPr>
          <a:xfrm>
            <a:off x="360363" y="360363"/>
            <a:ext cx="8423275" cy="554037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 Black"/>
              <a:buNone/>
            </a:pPr>
            <a:r>
              <a:rPr lang="en-GB" sz="2800" smtClean="0">
                <a:latin typeface="Montserrat Black"/>
                <a:ea typeface="Montserrat Black"/>
                <a:cs typeface="Montserrat Black"/>
                <a:sym typeface="Montserrat Black"/>
              </a:rPr>
              <a:t>Проблематика</a:t>
            </a:r>
            <a:endParaRPr lang="ru-RU" sz="2800" smtClean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2770" name="Google Shape;167;p30"/>
          <p:cNvSpPr txBox="1">
            <a:spLocks noGrp="1"/>
          </p:cNvSpPr>
          <p:nvPr>
            <p:ph type="body" idx="1"/>
          </p:nvPr>
        </p:nvSpPr>
        <p:spPr>
          <a:xfrm>
            <a:off x="360363" y="1192213"/>
            <a:ext cx="8429625" cy="3041650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Font typeface="Arial" charset="0"/>
              <a:buNone/>
            </a:pPr>
            <a:r>
              <a:rPr lang="ru-RU" sz="1800" smtClean="0">
                <a:latin typeface="Montserrat"/>
                <a:ea typeface="Montserrat"/>
                <a:cs typeface="Montserrat"/>
                <a:sym typeface="Montserrat"/>
              </a:rPr>
              <a:t>Мой проект решает проблему скуки и грусти!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Font typeface="Arial" charset="0"/>
              <a:buNone/>
            </a:pPr>
            <a:endParaRPr lang="ru-RU" sz="180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Font typeface="Arial" charset="0"/>
              <a:buNone/>
            </a:pPr>
            <a:r>
              <a:rPr lang="ru-RU" sz="1800" smtClean="0">
                <a:latin typeface="Montserrat"/>
                <a:ea typeface="Montserrat"/>
                <a:cs typeface="Montserrat"/>
                <a:sym typeface="Montserrat"/>
              </a:rPr>
              <a:t>Если вам грустно и/или скучно, то моя игра – отличный вариант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Font typeface="Arial" charset="0"/>
              <a:buNone/>
            </a:pPr>
            <a:endParaRPr lang="ru-RU" sz="180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Font typeface="Arial" charset="0"/>
              <a:buNone/>
            </a:pPr>
            <a:r>
              <a:rPr lang="ru-RU" sz="1800" smtClean="0">
                <a:latin typeface="Montserrat"/>
                <a:ea typeface="Montserrat"/>
                <a:cs typeface="Montserrat"/>
                <a:sym typeface="Montserrat"/>
              </a:rPr>
              <a:t>Она очень веселая и интересная!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Google Shape;172;p31"/>
          <p:cNvSpPr txBox="1">
            <a:spLocks noGrp="1"/>
          </p:cNvSpPr>
          <p:nvPr>
            <p:ph type="title"/>
          </p:nvPr>
        </p:nvSpPr>
        <p:spPr>
          <a:xfrm>
            <a:off x="360363" y="360363"/>
            <a:ext cx="8423275" cy="554037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 Black"/>
              <a:buNone/>
            </a:pPr>
            <a:r>
              <a:rPr lang="en-GB" sz="2800" smtClean="0">
                <a:latin typeface="Montserrat Black"/>
                <a:ea typeface="Montserrat Black"/>
                <a:cs typeface="Montserrat Black"/>
                <a:sym typeface="Montserrat Black"/>
              </a:rPr>
              <a:t>Решение</a:t>
            </a:r>
            <a:endParaRPr lang="ru-RU" sz="2800" smtClean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4818" name="Google Shape;173;p31"/>
          <p:cNvSpPr txBox="1">
            <a:spLocks noGrp="1"/>
          </p:cNvSpPr>
          <p:nvPr>
            <p:ph type="body" idx="1"/>
          </p:nvPr>
        </p:nvSpPr>
        <p:spPr>
          <a:xfrm>
            <a:off x="360363" y="1192213"/>
            <a:ext cx="8429625" cy="3041650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Font typeface="Arial" charset="0"/>
              <a:buNone/>
            </a:pPr>
            <a:r>
              <a:rPr lang="ru-RU" sz="1800" smtClean="0">
                <a:latin typeface="Montserrat"/>
                <a:ea typeface="Montserrat"/>
                <a:cs typeface="Montserrat"/>
                <a:sym typeface="Montserrat"/>
              </a:rPr>
              <a:t>Все очень просто!</a:t>
            </a:r>
            <a:br>
              <a:rPr lang="ru-RU" sz="1800" smtClean="0">
                <a:latin typeface="Montserrat"/>
                <a:ea typeface="Montserrat"/>
                <a:cs typeface="Montserrat"/>
                <a:sym typeface="Montserrat"/>
              </a:rPr>
            </a:br>
            <a:endParaRPr lang="ru-RU" sz="180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Font typeface="Arial" charset="0"/>
              <a:buNone/>
            </a:pPr>
            <a:r>
              <a:rPr lang="ru-RU" sz="1800" smtClean="0">
                <a:latin typeface="Montserrat"/>
                <a:ea typeface="Montserrat"/>
                <a:cs typeface="Montserrat"/>
                <a:sym typeface="Montserrat"/>
              </a:rPr>
              <a:t>Зайдите в игру и вам сразу станет лучше!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Google Shape;178;p32"/>
          <p:cNvSpPr txBox="1">
            <a:spLocks noGrp="1"/>
          </p:cNvSpPr>
          <p:nvPr>
            <p:ph type="title"/>
          </p:nvPr>
        </p:nvSpPr>
        <p:spPr>
          <a:xfrm>
            <a:off x="360363" y="360363"/>
            <a:ext cx="8423275" cy="554037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 Black"/>
              <a:buNone/>
            </a:pPr>
            <a:r>
              <a:rPr lang="en-GB" sz="2800" smtClean="0">
                <a:latin typeface="Montserrat Black"/>
                <a:ea typeface="Montserrat Black"/>
                <a:cs typeface="Montserrat Black"/>
                <a:sym typeface="Montserrat Black"/>
              </a:rPr>
              <a:t>Целевая аудитория проекта ––</a:t>
            </a:r>
            <a:endParaRPr lang="ru-RU" sz="2800" smtClean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6866" name="Google Shape;179;p32"/>
          <p:cNvSpPr txBox="1">
            <a:spLocks noGrp="1"/>
          </p:cNvSpPr>
          <p:nvPr>
            <p:ph type="body" idx="1"/>
          </p:nvPr>
        </p:nvSpPr>
        <p:spPr>
          <a:xfrm>
            <a:off x="360363" y="1192213"/>
            <a:ext cx="8429625" cy="3041650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Montserrat"/>
              <a:buNone/>
            </a:pPr>
            <a:r>
              <a:rPr lang="ru-RU" sz="1800" smtClean="0">
                <a:latin typeface="Montserrat"/>
                <a:ea typeface="Montserrat"/>
                <a:cs typeface="Montserrat"/>
                <a:sym typeface="Montserrat"/>
              </a:rPr>
              <a:t>Грустные и заскучавшие люди!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Montserrat"/>
              <a:buNone/>
            </a:pPr>
            <a:endParaRPr lang="ru-RU" sz="180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Montserrat"/>
              <a:buNone/>
            </a:pPr>
            <a:r>
              <a:rPr lang="ru-RU" sz="1800" smtClean="0">
                <a:latin typeface="Montserrat"/>
                <a:ea typeface="Montserrat"/>
                <a:cs typeface="Montserrat"/>
                <a:sym typeface="Montserrat"/>
              </a:rPr>
              <a:t>Эта игра создана, чтобы людям было весело, поэтому грустняшки и скушняшки – целевая аудитория игры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Google Shape;184;p33"/>
          <p:cNvSpPr txBox="1">
            <a:spLocks noGrp="1"/>
          </p:cNvSpPr>
          <p:nvPr>
            <p:ph type="title"/>
          </p:nvPr>
        </p:nvSpPr>
        <p:spPr>
          <a:xfrm>
            <a:off x="360363" y="360363"/>
            <a:ext cx="8423275" cy="554037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 Black"/>
              <a:buNone/>
            </a:pPr>
            <a:r>
              <a:rPr lang="en-GB" sz="2800" smtClean="0">
                <a:latin typeface="Montserrat Black"/>
                <a:ea typeface="Montserrat Black"/>
                <a:cs typeface="Montserrat Black"/>
                <a:sym typeface="Montserrat Black"/>
              </a:rPr>
              <a:t>Объём рынка ––</a:t>
            </a:r>
            <a:endParaRPr lang="ru-RU" sz="2800" smtClean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8914" name="Google Shape;185;p33"/>
          <p:cNvSpPr txBox="1">
            <a:spLocks noGrp="1"/>
          </p:cNvSpPr>
          <p:nvPr>
            <p:ph type="body" idx="1"/>
          </p:nvPr>
        </p:nvSpPr>
        <p:spPr>
          <a:xfrm>
            <a:off x="360363" y="1192213"/>
            <a:ext cx="8429625" cy="3041650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Montserrat"/>
              <a:buNone/>
            </a:pPr>
            <a:r>
              <a:rPr lang="ru-RU" sz="1800" smtClean="0">
                <a:latin typeface="Montserrat"/>
                <a:ea typeface="Montserrat"/>
                <a:cs typeface="Montserrat"/>
                <a:sym typeface="Montserrat"/>
              </a:rPr>
              <a:t>К сожалению, объем рынка пока равен нулю, но в скором времени он будет хотя бы одно скачивание!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Google Shape;196;p35"/>
          <p:cNvSpPr txBox="1">
            <a:spLocks noGrp="1"/>
          </p:cNvSpPr>
          <p:nvPr>
            <p:ph type="title"/>
          </p:nvPr>
        </p:nvSpPr>
        <p:spPr>
          <a:xfrm>
            <a:off x="360363" y="360363"/>
            <a:ext cx="8423275" cy="554037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 Black"/>
              <a:buNone/>
            </a:pPr>
            <a:r>
              <a:rPr lang="en-GB" sz="2800" smtClean="0">
                <a:latin typeface="Montserrat Black"/>
                <a:ea typeface="Montserrat Black"/>
                <a:cs typeface="Montserrat Black"/>
                <a:sym typeface="Montserrat Black"/>
              </a:rPr>
              <a:t>Отличительные особенности проекта</a:t>
            </a:r>
            <a:endParaRPr lang="ru-RU" sz="2800" smtClean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3010" name="Google Shape;197;p35"/>
          <p:cNvSpPr txBox="1">
            <a:spLocks noGrp="1"/>
          </p:cNvSpPr>
          <p:nvPr>
            <p:ph type="body" idx="1"/>
          </p:nvPr>
        </p:nvSpPr>
        <p:spPr>
          <a:xfrm>
            <a:off x="341313" y="1116013"/>
            <a:ext cx="8429625" cy="3041650"/>
          </a:xfrm>
          <a:noFill/>
        </p:spPr>
        <p:txBody>
          <a:bodyPr/>
          <a:lstStyle/>
          <a:p>
            <a:pPr marL="266700" indent="-26670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Montserrat"/>
              <a:buAutoNum type="arabicParenR"/>
            </a:pPr>
            <a:r>
              <a:rPr lang="ru-RU" sz="1800" smtClean="0">
                <a:latin typeface="Montserrat"/>
                <a:ea typeface="Montserrat"/>
                <a:cs typeface="Montserrat"/>
                <a:sym typeface="Montserrat"/>
              </a:rPr>
              <a:t>Красивые спрайты, созданные с помощью нейросети</a:t>
            </a:r>
          </a:p>
          <a:p>
            <a:pPr marL="266700" indent="-26670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Montserrat"/>
              <a:buAutoNum type="arabicParenR"/>
            </a:pPr>
            <a:endParaRPr lang="ru-RU" sz="180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266700" indent="-26670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Montserrat"/>
              <a:buAutoNum type="arabicParenR"/>
            </a:pPr>
            <a:r>
              <a:rPr lang="ru-RU" sz="1800" smtClean="0">
                <a:latin typeface="Montserrat"/>
                <a:ea typeface="Montserrat"/>
                <a:cs typeface="Montserrat"/>
                <a:sym typeface="Montserrat"/>
              </a:rPr>
              <a:t>Простая, но интересная задумка</a:t>
            </a:r>
          </a:p>
          <a:p>
            <a:pPr marL="266700" indent="-26670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Montserrat"/>
              <a:buAutoNum type="arabicParenR"/>
            </a:pPr>
            <a:endParaRPr lang="ru-RU" sz="180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266700" indent="-26670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Montserrat"/>
              <a:buAutoNum type="arabicParenR"/>
            </a:pPr>
            <a:r>
              <a:rPr lang="ru-RU" sz="1800" smtClean="0">
                <a:latin typeface="Montserrat"/>
                <a:ea typeface="Montserrat"/>
                <a:cs typeface="Montserrat"/>
                <a:sym typeface="Montserrat"/>
              </a:rPr>
              <a:t>Легкая доработка проекта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Google Shape;202;p3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75" y="1620838"/>
            <a:ext cx="5429250" cy="291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9" name="Google Shape;203;p36"/>
          <p:cNvPicPr preferRelativeResize="0">
            <a:picLocks noChangeAspect="1" noChangeArrowheads="1"/>
          </p:cNvPicPr>
          <p:nvPr/>
        </p:nvPicPr>
        <p:blipFill>
          <a:blip r:embed="rId4"/>
          <a:srcRect l="27100" t="9979" r="6944" b="18936"/>
          <a:stretch>
            <a:fillRect/>
          </a:stretch>
        </p:blipFill>
        <p:spPr bwMode="auto">
          <a:xfrm>
            <a:off x="2474913" y="1790700"/>
            <a:ext cx="420052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" name="Google Shape;204;p36"/>
          <p:cNvSpPr/>
          <p:nvPr/>
        </p:nvSpPr>
        <p:spPr>
          <a:xfrm>
            <a:off x="2592388" y="1885950"/>
            <a:ext cx="3962400" cy="3587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200025" dist="19050" algn="bl" rotWithShape="0">
              <a:srgbClr val="000000">
                <a:alpha val="50000"/>
              </a:srgbClr>
            </a:outerShdw>
          </a:effectLst>
        </p:spPr>
        <p:txBody>
          <a:bodyPr spcFirstLastPara="1" lIns="91425" tIns="91425" rIns="91425" bIns="9142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61" name="Google Shape;205;p36"/>
          <p:cNvSpPr txBox="1">
            <a:spLocks noChangeArrowheads="1"/>
          </p:cNvSpPr>
          <p:nvPr/>
        </p:nvSpPr>
        <p:spPr bwMode="auto">
          <a:xfrm>
            <a:off x="3040063" y="1917700"/>
            <a:ext cx="3173412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  <a:buFont typeface="Arial" charset="0"/>
              <a:buNone/>
            </a:pPr>
            <a:r>
              <a:rPr lang="en-GB" sz="1800">
                <a:latin typeface="Montserrat SemiBold"/>
                <a:ea typeface="Montserrat SemiBold"/>
                <a:cs typeface="Montserrat SemiBold"/>
                <a:sym typeface="Montserrat SemiBold"/>
              </a:rPr>
              <a:t>Запусти демонстрацию!</a:t>
            </a:r>
            <a:endParaRPr lang="ru-RU" sz="18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5062" name="Google Shape;206;p36"/>
          <p:cNvSpPr txBox="1">
            <a:spLocks noChangeArrowheads="1"/>
          </p:cNvSpPr>
          <p:nvPr/>
        </p:nvSpPr>
        <p:spPr bwMode="auto">
          <a:xfrm>
            <a:off x="360363" y="360363"/>
            <a:ext cx="8423275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GB" sz="2800">
                <a:latin typeface="Montserrat Black"/>
                <a:ea typeface="Montserrat Black"/>
                <a:cs typeface="Montserrat Black"/>
                <a:sym typeface="Montserrat Black"/>
              </a:rPr>
              <a:t>Демонстрация проекта</a:t>
            </a:r>
            <a:endParaRPr lang="ru-RU" sz="2800"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GB" sz="2800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«</a:t>
            </a:r>
            <a:r>
              <a:rPr lang="ru-RU" sz="2800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Кетчинг Фруитс</a:t>
            </a:r>
            <a:r>
              <a:rPr lang="en-GB" sz="2800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»</a:t>
            </a:r>
            <a:endParaRPr lang="ru-RU" sz="2800">
              <a:solidFill>
                <a:srgbClr val="833AE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5063" name="Google Shape;207;p36"/>
          <p:cNvSpPr txBox="1">
            <a:spLocks noGrp="1"/>
          </p:cNvSpPr>
          <p:nvPr>
            <p:ph type="subTitle" idx="1"/>
          </p:nvPr>
        </p:nvSpPr>
        <p:spPr>
          <a:xfrm>
            <a:off x="366713" y="4679950"/>
            <a:ext cx="7145337" cy="269875"/>
          </a:xfrm>
        </p:spPr>
        <p:txBody>
          <a:bodyPr/>
          <a:lstStyle/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mtClean="0"/>
              <a:t>Работа на платформе</a:t>
            </a:r>
            <a:endParaRPr lang="ru-RU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Google Shape;212;p37"/>
          <p:cNvSpPr txBox="1">
            <a:spLocks noGrp="1"/>
          </p:cNvSpPr>
          <p:nvPr>
            <p:ph type="title"/>
          </p:nvPr>
        </p:nvSpPr>
        <p:spPr>
          <a:xfrm>
            <a:off x="360363" y="360363"/>
            <a:ext cx="8423275" cy="554037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 Black"/>
              <a:buNone/>
            </a:pPr>
            <a:r>
              <a:rPr lang="en-GB" sz="2800" smtClean="0">
                <a:latin typeface="Montserrat Black"/>
                <a:ea typeface="Montserrat Black"/>
                <a:cs typeface="Montserrat Black"/>
                <a:sym typeface="Montserrat Black"/>
              </a:rPr>
              <a:t>Перспективы развития проекта</a:t>
            </a:r>
            <a:endParaRPr lang="ru-RU" sz="2800" smtClean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7106" name="Google Shape;213;p37"/>
          <p:cNvSpPr txBox="1">
            <a:spLocks noGrp="1"/>
          </p:cNvSpPr>
          <p:nvPr>
            <p:ph type="body" idx="1"/>
          </p:nvPr>
        </p:nvSpPr>
        <p:spPr>
          <a:xfrm>
            <a:off x="360363" y="1192213"/>
            <a:ext cx="8429625" cy="3041650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Font typeface="Arial" charset="0"/>
              <a:buNone/>
            </a:pPr>
            <a:r>
              <a:rPr lang="ru-RU" sz="1800" smtClean="0">
                <a:latin typeface="Montserrat"/>
                <a:ea typeface="Montserrat"/>
                <a:cs typeface="Montserrat"/>
                <a:sym typeface="Montserrat"/>
              </a:rPr>
              <a:t>1)Можно добавить больше спратйов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Font typeface="Arial" charset="0"/>
              <a:buNone/>
            </a:pPr>
            <a:endParaRPr lang="ru-RU" sz="180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Font typeface="Arial" charset="0"/>
              <a:buNone/>
            </a:pPr>
            <a:r>
              <a:rPr lang="ru-RU" sz="1800" smtClean="0">
                <a:latin typeface="Montserrat"/>
                <a:ea typeface="Montserrat"/>
                <a:cs typeface="Montserrat"/>
                <a:sym typeface="Montserrat"/>
              </a:rPr>
              <a:t>2)Можно добавить уровни сложности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Montserrat"/>
              <a:buNone/>
            </a:pPr>
            <a:endParaRPr lang="ru-RU" sz="1800" smtClean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Google Shape;218;p38"/>
          <p:cNvSpPr txBox="1">
            <a:spLocks noGrp="1"/>
          </p:cNvSpPr>
          <p:nvPr>
            <p:ph type="title"/>
          </p:nvPr>
        </p:nvSpPr>
        <p:spPr>
          <a:xfrm>
            <a:off x="360363" y="360363"/>
            <a:ext cx="8423275" cy="554037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 Black"/>
              <a:buNone/>
            </a:pPr>
            <a:r>
              <a:rPr lang="en-GB" sz="2800" smtClean="0">
                <a:latin typeface="Montserrat Black"/>
                <a:ea typeface="Montserrat Black"/>
                <a:cs typeface="Montserrat Black"/>
                <a:sym typeface="Montserrat Black"/>
              </a:rPr>
              <a:t>Спасибо за внимание!</a:t>
            </a:r>
            <a:endParaRPr lang="ru-RU" sz="2800" smtClean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9154" name="Google Shape;219;p38"/>
          <p:cNvSpPr txBox="1">
            <a:spLocks noGrp="1"/>
          </p:cNvSpPr>
          <p:nvPr>
            <p:ph type="body" idx="1"/>
          </p:nvPr>
        </p:nvSpPr>
        <p:spPr>
          <a:xfrm>
            <a:off x="360363" y="1192213"/>
            <a:ext cx="8429625" cy="338137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Font typeface="Arial" charset="0"/>
              <a:buNone/>
            </a:pPr>
            <a:r>
              <a:rPr lang="en-GB" sz="1800" smtClean="0">
                <a:latin typeface="Montserrat"/>
                <a:ea typeface="Montserrat"/>
                <a:cs typeface="Montserrat"/>
                <a:sym typeface="Montserrat"/>
              </a:rPr>
              <a:t>Буду рад ответить на ваши вопросы и получить обратную связь!</a:t>
            </a:r>
            <a:endParaRPr lang="ru-RU" sz="180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Montserrat"/>
              <a:buNone/>
            </a:pPr>
            <a:endParaRPr lang="ru-RU" sz="1800" smtClean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155" name="Google Shape;220;p38"/>
          <p:cNvPicPr preferRelativeResize="0">
            <a:picLocks noChangeAspect="1" noChangeArrowheads="1"/>
          </p:cNvPicPr>
          <p:nvPr/>
        </p:nvPicPr>
        <p:blipFill>
          <a:blip r:embed="rId3"/>
          <a:srcRect l="8842" t="11880" r="7733" b="10774"/>
          <a:stretch>
            <a:fillRect/>
          </a:stretch>
        </p:blipFill>
        <p:spPr bwMode="auto">
          <a:xfrm>
            <a:off x="2933700" y="1746250"/>
            <a:ext cx="3276600" cy="303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lgoritmika (May 2021) 02">
  <a:themeElements>
    <a:clrScheme name="Simple Light">
      <a:dk1>
        <a:srgbClr val="000000"/>
      </a:dk1>
      <a:lt1>
        <a:srgbClr val="FFFFFE"/>
      </a:lt1>
      <a:dk2>
        <a:srgbClr val="5E5EFF"/>
      </a:dk2>
      <a:lt2>
        <a:srgbClr val="8EE85D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130</Words>
  <Application>Microsoft Office PowerPoint</Application>
  <PresentationFormat>Экран (16:9)</PresentationFormat>
  <Paragraphs>33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Шаблон оформления</vt:lpstr>
      </vt:variant>
      <vt:variant>
        <vt:i4>28</vt:i4>
      </vt:variant>
      <vt:variant>
        <vt:lpstr>Заголовки слайдов</vt:lpstr>
      </vt:variant>
      <vt:variant>
        <vt:i4>9</vt:i4>
      </vt:variant>
    </vt:vector>
  </HeadingPairs>
  <TitlesOfParts>
    <vt:vector size="43" baseType="lpstr">
      <vt:lpstr>Arial</vt:lpstr>
      <vt:lpstr>Montserrat Medium</vt:lpstr>
      <vt:lpstr>Montserrat</vt:lpstr>
      <vt:lpstr>Montserrat ExtraBold</vt:lpstr>
      <vt:lpstr>Montserrat Black</vt:lpstr>
      <vt:lpstr>Montserrat SemiBold</vt:lpstr>
      <vt:lpstr>Algoritmika (May 2021) 02</vt:lpstr>
      <vt:lpstr>Algoritmika (May 2021) 02</vt:lpstr>
      <vt:lpstr>Algoritmika (May 2021) 02</vt:lpstr>
      <vt:lpstr>Algoritmika (May 2021) 02</vt:lpstr>
      <vt:lpstr>Algoritmika (May 2021) 02</vt:lpstr>
      <vt:lpstr>Algoritmika (May 2021) 02</vt:lpstr>
      <vt:lpstr>Algoritmika (May 2021) 02</vt:lpstr>
      <vt:lpstr>Algoritmika (May 2021) 02</vt:lpstr>
      <vt:lpstr>Algoritmika (May 2021) 02</vt:lpstr>
      <vt:lpstr>Algoritmika (May 2021) 02</vt:lpstr>
      <vt:lpstr>Algoritmika (May 2021) 02</vt:lpstr>
      <vt:lpstr>Algoritmika (May 2021) 02</vt:lpstr>
      <vt:lpstr>Algoritmika (May 2021) 02</vt:lpstr>
      <vt:lpstr>Algoritmika (May 2021) 02</vt:lpstr>
      <vt:lpstr>Algoritmika (May 2021) 02</vt:lpstr>
      <vt:lpstr>Algoritmika (May 2021) 02</vt:lpstr>
      <vt:lpstr>Algoritmika (May 2021) 02</vt:lpstr>
      <vt:lpstr>Algoritmika (May 2021) 02</vt:lpstr>
      <vt:lpstr>Algoritmika (May 2021) 02</vt:lpstr>
      <vt:lpstr>Algoritmika (May 2021) 02</vt:lpstr>
      <vt:lpstr>Algoritmika (May 2021) 02</vt:lpstr>
      <vt:lpstr>Algoritmika (May 2021) 02</vt:lpstr>
      <vt:lpstr>Algoritmika (May 2021) 02</vt:lpstr>
      <vt:lpstr>Algoritmika (May 2021) 02</vt:lpstr>
      <vt:lpstr>Algoritmika (May 2021) 02</vt:lpstr>
      <vt:lpstr>Algoritmika (May 2021) 02</vt:lpstr>
      <vt:lpstr>Algoritmika (May 2021) 02</vt:lpstr>
      <vt:lpstr>Algoritmika (May 2021) 02</vt:lpstr>
      <vt:lpstr>Презентация проекта Кэтчинг Фруитс</vt:lpstr>
      <vt:lpstr>Проблематика</vt:lpstr>
      <vt:lpstr>Решение</vt:lpstr>
      <vt:lpstr>Целевая аудитория проекта ––</vt:lpstr>
      <vt:lpstr>Объём рынка ––</vt:lpstr>
      <vt:lpstr>Отличительные особенности проекта</vt:lpstr>
      <vt:lpstr>Слайд 7</vt:lpstr>
      <vt:lpstr>Перспективы развития проекта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проекта Кэтчинг Фруитс</dc:title>
  <dc:creator>Python</dc:creator>
  <cp:lastModifiedBy>WiZaRd</cp:lastModifiedBy>
  <cp:revision>3</cp:revision>
  <dcterms:modified xsi:type="dcterms:W3CDTF">2023-10-15T14:58:21Z</dcterms:modified>
</cp:coreProperties>
</file>