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6" r:id="rId39"/>
    <p:sldId id="297" r:id="rId40"/>
    <p:sldId id="298" r:id="rId41"/>
    <p:sldId id="300" r:id="rId42"/>
    <p:sldId id="299" r:id="rId43"/>
    <p:sldId id="307" r:id="rId44"/>
    <p:sldId id="306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563A-CE00-4502-ADBA-3A5EB59FD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 The Torch</a:t>
            </a:r>
          </a:p>
        </p:txBody>
      </p:sp>
      <p:pic>
        <p:nvPicPr>
          <p:cNvPr id="5" name="Picture 4" descr="A brick building&#10;&#10;Description automatically generated">
            <a:extLst>
              <a:ext uri="{FF2B5EF4-FFF2-40B4-BE49-F238E27FC236}">
                <a16:creationId xmlns:a16="http://schemas.microsoft.com/office/drawing/2014/main" id="{84253BEB-AF24-46BC-84D1-653B9A8E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11" y="2344842"/>
            <a:ext cx="9122334" cy="2032929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EAAD8036-8347-4BCC-9DD6-DDB7511D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33187">
            <a:off x="4873522" y="2334394"/>
            <a:ext cx="1040135" cy="9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797244-A690-4B30-BB09-F05CC4F524DD}"/>
              </a:ext>
            </a:extLst>
          </p:cNvPr>
          <p:cNvGrpSpPr/>
          <p:nvPr/>
        </p:nvGrpSpPr>
        <p:grpSpPr>
          <a:xfrm>
            <a:off x="1119027" y="3429000"/>
            <a:ext cx="1244518" cy="1905266"/>
            <a:chOff x="5637494" y="3429000"/>
            <a:chExt cx="1244518" cy="1905266"/>
          </a:xfrm>
        </p:grpSpPr>
        <p:pic>
          <p:nvPicPr>
            <p:cNvPr id="12" name="Picture 11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B06DE307-64B3-472B-B54C-C6139250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B5EECAE4-2559-408E-A0C0-AD484F61D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05A66DD-25CB-4F5C-A6B5-F33DC95254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4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797244-A690-4B30-BB09-F05CC4F524DD}"/>
              </a:ext>
            </a:extLst>
          </p:cNvPr>
          <p:cNvGrpSpPr/>
          <p:nvPr/>
        </p:nvGrpSpPr>
        <p:grpSpPr>
          <a:xfrm flipH="1">
            <a:off x="1119027" y="3429000"/>
            <a:ext cx="1244518" cy="1905266"/>
            <a:chOff x="5637494" y="3429000"/>
            <a:chExt cx="1244518" cy="1905266"/>
          </a:xfrm>
        </p:grpSpPr>
        <p:pic>
          <p:nvPicPr>
            <p:cNvPr id="12" name="Picture 11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B06DE307-64B3-472B-B54C-C6139250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B5EECAE4-2559-408E-A0C0-AD484F61D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05A66DD-25CB-4F5C-A6B5-F33DC95254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5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5EECAE4-2559-408E-A0C0-AD484F61D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1"/>
          <a:stretch/>
        </p:blipFill>
        <p:spPr>
          <a:xfrm flipH="1">
            <a:off x="1382333" y="3429000"/>
            <a:ext cx="981212" cy="1905266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05A66DD-25CB-4F5C-A6B5-F33DC9525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5BE2E0B-5E4C-464A-97DC-AFD685A324B6}"/>
              </a:ext>
            </a:extLst>
          </p:cNvPr>
          <p:cNvGrpSpPr/>
          <p:nvPr/>
        </p:nvGrpSpPr>
        <p:grpSpPr>
          <a:xfrm>
            <a:off x="458865" y="4258054"/>
            <a:ext cx="1080967" cy="1076211"/>
            <a:chOff x="4287814" y="4258055"/>
            <a:chExt cx="1080967" cy="1076211"/>
          </a:xfrm>
        </p:grpSpPr>
        <p:pic>
          <p:nvPicPr>
            <p:cNvPr id="8" name="Picture 7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E2A71EC2-1BA8-4849-886B-A98701D6A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361494">
              <a:off x="4754878" y="4306507"/>
              <a:ext cx="613903" cy="613903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ABD06AD-4992-438F-A86A-37181DC80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68" t="9876" r="11073" b="1218"/>
            <a:stretch/>
          </p:blipFill>
          <p:spPr>
            <a:xfrm>
              <a:off x="4287814" y="4258055"/>
              <a:ext cx="981212" cy="1076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11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AB51FDB-4254-4BD5-A9A8-52BD5E2B0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A99C409-19BA-4FF1-91E3-D8FC5F08362C}"/>
              </a:ext>
            </a:extLst>
          </p:cNvPr>
          <p:cNvGrpSpPr/>
          <p:nvPr/>
        </p:nvGrpSpPr>
        <p:grpSpPr>
          <a:xfrm>
            <a:off x="1878278" y="3429000"/>
            <a:ext cx="1302926" cy="1905266"/>
            <a:chOff x="6987174" y="3429000"/>
            <a:chExt cx="1302926" cy="1905266"/>
          </a:xfrm>
        </p:grpSpPr>
        <p:pic>
          <p:nvPicPr>
            <p:cNvPr id="9" name="Picture 8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CF59AC24-2555-4887-AD7C-6338F93F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05A66DD-25CB-4F5C-A6B5-F33DC9525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2" name="Picture 1" descr="A stone building&#10;&#10;Description automatically generated">
            <a:extLst>
              <a:ext uri="{FF2B5EF4-FFF2-40B4-BE49-F238E27FC236}">
                <a16:creationId xmlns:a16="http://schemas.microsoft.com/office/drawing/2014/main" id="{5E7311E2-6861-4099-B751-775312C1B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509" y="3286450"/>
            <a:ext cx="1047812" cy="2190365"/>
          </a:xfrm>
          <a:prstGeom prst="rect">
            <a:avLst/>
          </a:prstGeom>
        </p:spPr>
      </p:pic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30E85A09-174F-41F6-8548-28719E1D3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411232">
            <a:off x="5838286" y="4090836"/>
            <a:ext cx="371858" cy="338951"/>
          </a:xfrm>
          <a:prstGeom prst="rect">
            <a:avLst/>
          </a:prstGeom>
        </p:spPr>
      </p:pic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32687DA9-207C-43E0-A6A8-9B8DF3878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9189" y="2951309"/>
            <a:ext cx="2053855" cy="2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AB51FDB-4254-4BD5-A9A8-52BD5E2B0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2" name="Picture 1" descr="A stone building&#10;&#10;Description automatically generated">
            <a:extLst>
              <a:ext uri="{FF2B5EF4-FFF2-40B4-BE49-F238E27FC236}">
                <a16:creationId xmlns:a16="http://schemas.microsoft.com/office/drawing/2014/main" id="{5E7311E2-6861-4099-B751-775312C1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509" y="3286450"/>
            <a:ext cx="1047812" cy="2190365"/>
          </a:xfrm>
          <a:prstGeom prst="rect">
            <a:avLst/>
          </a:prstGeom>
        </p:spPr>
      </p:pic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30E85A09-174F-41F6-8548-28719E1D3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411232">
            <a:off x="5838286" y="4090836"/>
            <a:ext cx="371858" cy="338951"/>
          </a:xfrm>
          <a:prstGeom prst="rect">
            <a:avLst/>
          </a:prstGeom>
        </p:spPr>
      </p:pic>
      <p:pic>
        <p:nvPicPr>
          <p:cNvPr id="4" name="Picture 3" descr="A close up of a door&#10;&#10;Description automatically generated">
            <a:extLst>
              <a:ext uri="{FF2B5EF4-FFF2-40B4-BE49-F238E27FC236}">
                <a16:creationId xmlns:a16="http://schemas.microsoft.com/office/drawing/2014/main" id="{35DF4733-34DC-4665-8F7E-E6DF5351A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189" y="2951309"/>
            <a:ext cx="2053855" cy="28606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A99C409-19BA-4FF1-91E3-D8FC5F08362C}"/>
              </a:ext>
            </a:extLst>
          </p:cNvPr>
          <p:cNvGrpSpPr/>
          <p:nvPr/>
        </p:nvGrpSpPr>
        <p:grpSpPr>
          <a:xfrm flipH="1">
            <a:off x="3254074" y="3429000"/>
            <a:ext cx="1302926" cy="1905266"/>
            <a:chOff x="6987174" y="3429000"/>
            <a:chExt cx="1302926" cy="1905266"/>
          </a:xfrm>
        </p:grpSpPr>
        <p:pic>
          <p:nvPicPr>
            <p:cNvPr id="9" name="Picture 8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CF59AC24-2555-4887-AD7C-6338F93F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05A66DD-25CB-4F5C-A6B5-F33DC9525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5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2651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26224 0.005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AB51FDB-4254-4BD5-A9A8-52BD5E2B0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2" name="Picture 1" descr="A stone building&#10;&#10;Description automatically generated">
            <a:extLst>
              <a:ext uri="{FF2B5EF4-FFF2-40B4-BE49-F238E27FC236}">
                <a16:creationId xmlns:a16="http://schemas.microsoft.com/office/drawing/2014/main" id="{5E7311E2-6861-4099-B751-775312C1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274" y="3294839"/>
            <a:ext cx="1047812" cy="2190365"/>
          </a:xfrm>
          <a:prstGeom prst="rect">
            <a:avLst/>
          </a:prstGeom>
        </p:spPr>
      </p:pic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30E85A09-174F-41F6-8548-28719E1D3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411232">
            <a:off x="5838286" y="4090836"/>
            <a:ext cx="371858" cy="338951"/>
          </a:xfrm>
          <a:prstGeom prst="rect">
            <a:avLst/>
          </a:prstGeom>
        </p:spPr>
      </p:pic>
      <p:pic>
        <p:nvPicPr>
          <p:cNvPr id="4" name="Picture 3" descr="A close up of a door&#10;&#10;Description automatically generated">
            <a:extLst>
              <a:ext uri="{FF2B5EF4-FFF2-40B4-BE49-F238E27FC236}">
                <a16:creationId xmlns:a16="http://schemas.microsoft.com/office/drawing/2014/main" id="{35DF4733-34DC-4665-8F7E-E6DF5351A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189" y="2951309"/>
            <a:ext cx="2053855" cy="28606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A99C409-19BA-4FF1-91E3-D8FC5F08362C}"/>
              </a:ext>
            </a:extLst>
          </p:cNvPr>
          <p:cNvGrpSpPr/>
          <p:nvPr/>
        </p:nvGrpSpPr>
        <p:grpSpPr>
          <a:xfrm flipH="1">
            <a:off x="5846275" y="3470945"/>
            <a:ext cx="1302926" cy="1905266"/>
            <a:chOff x="6987174" y="3429000"/>
            <a:chExt cx="1302926" cy="1905266"/>
          </a:xfrm>
        </p:grpSpPr>
        <p:pic>
          <p:nvPicPr>
            <p:cNvPr id="9" name="Picture 8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CF59AC24-2555-4887-AD7C-6338F93F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05A66DD-25CB-4F5C-A6B5-F33DC9525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44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99C409-19BA-4FF1-91E3-D8FC5F08362C}"/>
              </a:ext>
            </a:extLst>
          </p:cNvPr>
          <p:cNvGrpSpPr/>
          <p:nvPr/>
        </p:nvGrpSpPr>
        <p:grpSpPr>
          <a:xfrm flipH="1">
            <a:off x="5846275" y="3470945"/>
            <a:ext cx="1302926" cy="1905266"/>
            <a:chOff x="6987174" y="3429000"/>
            <a:chExt cx="1302926" cy="1905266"/>
          </a:xfrm>
        </p:grpSpPr>
        <p:pic>
          <p:nvPicPr>
            <p:cNvPr id="9" name="Picture 8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CF59AC24-2555-4887-AD7C-6338F93F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05A66DD-25CB-4F5C-A6B5-F33DC9525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13" name="Picture 1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5F4F77C4-9881-4E47-B5DE-D19A8A71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97591">
            <a:off x="5674932" y="3765003"/>
            <a:ext cx="613903" cy="613903"/>
          </a:xfrm>
          <a:prstGeom prst="rect">
            <a:avLst/>
          </a:prstGeom>
        </p:spPr>
      </p:pic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222AA1D9-9DA8-427C-9DB0-8928ED2AB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625" y="3124627"/>
            <a:ext cx="1804981" cy="251401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AB51FDB-4254-4BD5-A9A8-52BD5E2B0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2" name="Picture 1" descr="A stone building&#10;&#10;Description automatically generated">
            <a:extLst>
              <a:ext uri="{FF2B5EF4-FFF2-40B4-BE49-F238E27FC236}">
                <a16:creationId xmlns:a16="http://schemas.microsoft.com/office/drawing/2014/main" id="{5E7311E2-6861-4099-B751-775312C1B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1274" y="3294839"/>
            <a:ext cx="1047812" cy="21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7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5F4F77C4-9881-4E47-B5DE-D19A8A71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97591">
            <a:off x="5674932" y="3765003"/>
            <a:ext cx="613903" cy="613903"/>
          </a:xfrm>
          <a:prstGeom prst="rect">
            <a:avLst/>
          </a:prstGeom>
        </p:spPr>
      </p:pic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222AA1D9-9DA8-427C-9DB0-8928ED2A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25" y="3124627"/>
            <a:ext cx="1804981" cy="251401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AB51FDB-4254-4BD5-A9A8-52BD5E2B05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2" name="Picture 1" descr="A stone building&#10;&#10;Description automatically generated">
            <a:extLst>
              <a:ext uri="{FF2B5EF4-FFF2-40B4-BE49-F238E27FC236}">
                <a16:creationId xmlns:a16="http://schemas.microsoft.com/office/drawing/2014/main" id="{5E7311E2-6861-4099-B751-775312C1B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274" y="3294839"/>
            <a:ext cx="1047812" cy="219036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A99C409-19BA-4FF1-91E3-D8FC5F08362C}"/>
              </a:ext>
            </a:extLst>
          </p:cNvPr>
          <p:cNvGrpSpPr/>
          <p:nvPr/>
        </p:nvGrpSpPr>
        <p:grpSpPr>
          <a:xfrm flipH="1">
            <a:off x="6492228" y="3470945"/>
            <a:ext cx="1302926" cy="1905266"/>
            <a:chOff x="6987174" y="3429000"/>
            <a:chExt cx="1302926" cy="1905266"/>
          </a:xfrm>
        </p:grpSpPr>
        <p:pic>
          <p:nvPicPr>
            <p:cNvPr id="9" name="Picture 8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CF59AC24-2555-4887-AD7C-6338F93F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05A66DD-25CB-4F5C-A6B5-F33DC9525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03255 0.00208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55 0.00208 L -4.375E-6 -7.40741E-7 " pathEditMode="relative" rAng="0" ptsTypes="AA">
                                      <p:cBhvr>
                                        <p:cTn id="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03256 0.00208 " pathEditMode="relative" rAng="0" ptsTypes="AA">
                                      <p:cBhvr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55 0.00208 L -4.375E-6 -3.7037E-7 " pathEditMode="relative" rAng="0" ptsTypes="AA">
                                      <p:cBhvr>
                                        <p:cTn id="1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5F4F77C4-9881-4E47-B5DE-D19A8A71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97591">
            <a:off x="5674932" y="3765003"/>
            <a:ext cx="613903" cy="613903"/>
          </a:xfrm>
          <a:prstGeom prst="rect">
            <a:avLst/>
          </a:prstGeom>
        </p:spPr>
      </p:pic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222AA1D9-9DA8-427C-9DB0-8928ED2A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25" y="3124627"/>
            <a:ext cx="1804981" cy="2514010"/>
          </a:xfrm>
          <a:prstGeom prst="rect">
            <a:avLst/>
          </a:prstGeom>
        </p:spPr>
      </p:pic>
      <p:pic>
        <p:nvPicPr>
          <p:cNvPr id="2" name="Picture 1" descr="A stone building&#10;&#10;Description automatically generated">
            <a:extLst>
              <a:ext uri="{FF2B5EF4-FFF2-40B4-BE49-F238E27FC236}">
                <a16:creationId xmlns:a16="http://schemas.microsoft.com/office/drawing/2014/main" id="{5E7311E2-6861-4099-B751-775312C1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274" y="3294839"/>
            <a:ext cx="1047812" cy="2190365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C05492E-9188-4FDC-B653-7D92BFD7CB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18F2712-8FCD-4330-B121-647F6FA968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DA466A0-DB12-435B-8400-8A6D67E32FD6}"/>
              </a:ext>
            </a:extLst>
          </p:cNvPr>
          <p:cNvGrpSpPr/>
          <p:nvPr/>
        </p:nvGrpSpPr>
        <p:grpSpPr>
          <a:xfrm flipH="1">
            <a:off x="1878278" y="3429000"/>
            <a:ext cx="1302926" cy="1905266"/>
            <a:chOff x="6987174" y="3429000"/>
            <a:chExt cx="1302926" cy="1905266"/>
          </a:xfrm>
        </p:grpSpPr>
        <p:pic>
          <p:nvPicPr>
            <p:cNvPr id="20" name="Picture 19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091BC9CC-1C93-4D31-90E4-C555249E9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21" name="Picture 2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E73D6E4-56A0-4C14-A1B8-A7C2F4633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81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5F4F77C4-9881-4E47-B5DE-D19A8A71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97591">
            <a:off x="5674932" y="3765003"/>
            <a:ext cx="613903" cy="613903"/>
          </a:xfrm>
          <a:prstGeom prst="rect">
            <a:avLst/>
          </a:prstGeom>
        </p:spPr>
      </p:pic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222AA1D9-9DA8-427C-9DB0-8928ED2A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25" y="3124627"/>
            <a:ext cx="1804981" cy="2514010"/>
          </a:xfrm>
          <a:prstGeom prst="rect">
            <a:avLst/>
          </a:prstGeom>
        </p:spPr>
      </p:pic>
      <p:pic>
        <p:nvPicPr>
          <p:cNvPr id="2" name="Picture 1" descr="A stone building&#10;&#10;Description automatically generated">
            <a:extLst>
              <a:ext uri="{FF2B5EF4-FFF2-40B4-BE49-F238E27FC236}">
                <a16:creationId xmlns:a16="http://schemas.microsoft.com/office/drawing/2014/main" id="{5E7311E2-6861-4099-B751-775312C1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274" y="3294839"/>
            <a:ext cx="1047812" cy="21903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7E5C796-6AFC-4129-AF73-B6F31971E91C}"/>
              </a:ext>
            </a:extLst>
          </p:cNvPr>
          <p:cNvGrpSpPr/>
          <p:nvPr/>
        </p:nvGrpSpPr>
        <p:grpSpPr>
          <a:xfrm>
            <a:off x="1119027" y="3429000"/>
            <a:ext cx="1244518" cy="1905266"/>
            <a:chOff x="5637494" y="3429000"/>
            <a:chExt cx="1244518" cy="1905266"/>
          </a:xfrm>
        </p:grpSpPr>
        <p:pic>
          <p:nvPicPr>
            <p:cNvPr id="11" name="Picture 10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8D5FE9A8-07AC-48B9-9696-07B444A2D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3DD22AF-B404-47FA-A97D-53ED5DC32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2631E966-7B04-4247-8F11-3B8CFB858B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A1F8B08-4A5C-4BE7-B5FA-B0B10E8315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0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picture containing table&#10;&#10;Description automatically generated">
            <a:extLst>
              <a:ext uri="{FF2B5EF4-FFF2-40B4-BE49-F238E27FC236}">
                <a16:creationId xmlns:a16="http://schemas.microsoft.com/office/drawing/2014/main" id="{2AE8F310-89B0-489D-8927-D7A80424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78337">
            <a:off x="432495" y="1514495"/>
            <a:ext cx="371858" cy="338951"/>
          </a:xfrm>
          <a:prstGeom prst="rect">
            <a:avLst/>
          </a:prstGeom>
        </p:spPr>
      </p:pic>
      <p:pic>
        <p:nvPicPr>
          <p:cNvPr id="39" name="Picture 38" descr="A close up of a door&#10;&#10;Description automatically generated">
            <a:extLst>
              <a:ext uri="{FF2B5EF4-FFF2-40B4-BE49-F238E27FC236}">
                <a16:creationId xmlns:a16="http://schemas.microsoft.com/office/drawing/2014/main" id="{1CB6328A-91E2-4CB3-BBE4-C8F2B65C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59" y="-327534"/>
            <a:ext cx="2053855" cy="2860646"/>
          </a:xfrm>
          <a:prstGeom prst="rect">
            <a:avLst/>
          </a:prstGeom>
        </p:spPr>
      </p:pic>
      <p:pic>
        <p:nvPicPr>
          <p:cNvPr id="41" name="Picture 40" descr="A close up of a door&#10;&#10;Description automatically generated">
            <a:extLst>
              <a:ext uri="{FF2B5EF4-FFF2-40B4-BE49-F238E27FC236}">
                <a16:creationId xmlns:a16="http://schemas.microsoft.com/office/drawing/2014/main" id="{1E02DF66-A1A5-4B8F-9514-C84389847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70" y="-154216"/>
            <a:ext cx="1804981" cy="2514010"/>
          </a:xfrm>
          <a:prstGeom prst="rect">
            <a:avLst/>
          </a:prstGeom>
        </p:spPr>
      </p:pic>
      <p:pic>
        <p:nvPicPr>
          <p:cNvPr id="43" name="Picture 42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DC75B1FE-BB00-4455-8EF8-9E7146135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049" y="1367407"/>
            <a:ext cx="1047811" cy="8934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ECC8804-A63D-43CF-AA0E-018F9296A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347671" y="70466"/>
            <a:ext cx="617483" cy="2190365"/>
          </a:xfrm>
          <a:prstGeom prst="rect">
            <a:avLst/>
          </a:prstGeom>
        </p:spPr>
      </p:pic>
      <p:pic>
        <p:nvPicPr>
          <p:cNvPr id="49" name="Picture 48" descr="A brick building&#10;&#10;Description automatically generated">
            <a:extLst>
              <a:ext uri="{FF2B5EF4-FFF2-40B4-BE49-F238E27FC236}">
                <a16:creationId xmlns:a16="http://schemas.microsoft.com/office/drawing/2014/main" id="{7D5550EE-BFA5-4F5C-B75E-2EAF7298F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9532" y="1620479"/>
            <a:ext cx="3261319" cy="726791"/>
          </a:xfrm>
          <a:prstGeom prst="rect">
            <a:avLst/>
          </a:prstGeom>
        </p:spPr>
      </p:pic>
      <p:pic>
        <p:nvPicPr>
          <p:cNvPr id="47" name="Picture 46" descr="A stone building&#10;&#10;Description automatically generated">
            <a:extLst>
              <a:ext uri="{FF2B5EF4-FFF2-40B4-BE49-F238E27FC236}">
                <a16:creationId xmlns:a16="http://schemas.microsoft.com/office/drawing/2014/main" id="{064CD9D7-44CC-4A7D-9664-1D35F9F69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723" y="156905"/>
            <a:ext cx="1047812" cy="2190365"/>
          </a:xfrm>
          <a:prstGeom prst="rect">
            <a:avLst/>
          </a:prstGeom>
        </p:spPr>
      </p:pic>
      <p:pic>
        <p:nvPicPr>
          <p:cNvPr id="51" name="Picture 50" descr="A picture containing shape&#10;&#10;Description automatically generated">
            <a:extLst>
              <a:ext uri="{FF2B5EF4-FFF2-40B4-BE49-F238E27FC236}">
                <a16:creationId xmlns:a16="http://schemas.microsoft.com/office/drawing/2014/main" id="{E3F58B92-59BF-4DB1-98D8-1FB31CEE6F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33AE2934-B704-44E9-94D7-685EC571076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55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302FCAB8-08A1-4719-B863-8490DE4E01B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4386" r="24711"/>
          <a:stretch/>
        </p:blipFill>
        <p:spPr>
          <a:xfrm>
            <a:off x="1901459" y="3429000"/>
            <a:ext cx="981212" cy="1905266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AC26AAAC-1A78-47FE-A461-83EC27655FF2}"/>
              </a:ext>
            </a:extLst>
          </p:cNvPr>
          <p:cNvGrpSpPr/>
          <p:nvPr/>
        </p:nvGrpSpPr>
        <p:grpSpPr>
          <a:xfrm>
            <a:off x="4287814" y="4258055"/>
            <a:ext cx="1164857" cy="1076211"/>
            <a:chOff x="4287814" y="4258055"/>
            <a:chExt cx="1164857" cy="1076211"/>
          </a:xfrm>
        </p:grpSpPr>
        <p:pic>
          <p:nvPicPr>
            <p:cNvPr id="63" name="Picture 62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D3BDB4CD-4F27-4C47-965D-47B2911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0324675">
              <a:off x="4838768" y="4323285"/>
              <a:ext cx="613903" cy="613903"/>
            </a:xfrm>
            <a:prstGeom prst="rect">
              <a:avLst/>
            </a:prstGeom>
          </p:spPr>
        </p:pic>
        <p:pic>
          <p:nvPicPr>
            <p:cNvPr id="57" name="Picture 5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326955C-D717-4D1B-BFE6-E28D7A965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868" t="9876" r="11073" b="1218"/>
            <a:stretch/>
          </p:blipFill>
          <p:spPr>
            <a:xfrm>
              <a:off x="4287814" y="4258055"/>
              <a:ext cx="981212" cy="107621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C20723F-7CCE-4D63-8A16-7C781B7781C5}"/>
              </a:ext>
            </a:extLst>
          </p:cNvPr>
          <p:cNvGrpSpPr/>
          <p:nvPr/>
        </p:nvGrpSpPr>
        <p:grpSpPr>
          <a:xfrm>
            <a:off x="5637494" y="3429000"/>
            <a:ext cx="1244518" cy="1905266"/>
            <a:chOff x="5637494" y="3429000"/>
            <a:chExt cx="1244518" cy="1905266"/>
          </a:xfrm>
        </p:grpSpPr>
        <p:pic>
          <p:nvPicPr>
            <p:cNvPr id="73" name="Picture 72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E5834CFC-EEBC-4FC2-82C3-53FD8856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59" name="Picture 58" descr="A close up of a logo&#10;&#10;Description automatically generated">
              <a:extLst>
                <a:ext uri="{FF2B5EF4-FFF2-40B4-BE49-F238E27FC236}">
                  <a16:creationId xmlns:a16="http://schemas.microsoft.com/office/drawing/2014/main" id="{5F773135-CA83-4696-B6A1-A4E5A95D9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F06D3EB-F069-4248-BE52-868E4837EBDF}"/>
              </a:ext>
            </a:extLst>
          </p:cNvPr>
          <p:cNvGrpSpPr/>
          <p:nvPr/>
        </p:nvGrpSpPr>
        <p:grpSpPr>
          <a:xfrm>
            <a:off x="6987174" y="3429000"/>
            <a:ext cx="1302926" cy="1905266"/>
            <a:chOff x="6987174" y="3429000"/>
            <a:chExt cx="1302926" cy="1905266"/>
          </a:xfrm>
        </p:grpSpPr>
        <p:pic>
          <p:nvPicPr>
            <p:cNvPr id="76" name="Picture 75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A9A019D7-265D-49C7-8B4F-81F9FECE8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61" name="Picture 6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AB229C8F-75D2-4DA4-A23B-FDF350DB5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65" name="Picture 64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9EF0032D-2D1C-46D4-AA29-91BF82373C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324675">
            <a:off x="379161" y="365813"/>
            <a:ext cx="613903" cy="613903"/>
          </a:xfrm>
          <a:prstGeom prst="rect">
            <a:avLst/>
          </a:prstGeom>
        </p:spPr>
      </p:pic>
      <p:pic>
        <p:nvPicPr>
          <p:cNvPr id="69" name="Picture 68" descr="A picture containing table&#10;&#10;Description automatically generated">
            <a:extLst>
              <a:ext uri="{FF2B5EF4-FFF2-40B4-BE49-F238E27FC236}">
                <a16:creationId xmlns:a16="http://schemas.microsoft.com/office/drawing/2014/main" id="{ADC23C4E-2153-4398-8E6D-DAF9D9AC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11232">
            <a:off x="1715530" y="1490911"/>
            <a:ext cx="371858" cy="338951"/>
          </a:xfrm>
          <a:prstGeom prst="rect">
            <a:avLst/>
          </a:prstGeom>
        </p:spPr>
      </p:pic>
      <p:pic>
        <p:nvPicPr>
          <p:cNvPr id="71" name="Picture 70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EF7F3EDF-14A5-4E13-9350-5D333BCE1D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8397591">
            <a:off x="1543254" y="366369"/>
            <a:ext cx="613903" cy="613903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2F9975F3-F735-4E1F-8030-6511FCAF2F0C}"/>
              </a:ext>
            </a:extLst>
          </p:cNvPr>
          <p:cNvGrpSpPr/>
          <p:nvPr/>
        </p:nvGrpSpPr>
        <p:grpSpPr>
          <a:xfrm>
            <a:off x="8748586" y="3468602"/>
            <a:ext cx="2423806" cy="1905266"/>
            <a:chOff x="8748586" y="3468602"/>
            <a:chExt cx="2423806" cy="1905266"/>
          </a:xfrm>
        </p:grpSpPr>
        <p:pic>
          <p:nvPicPr>
            <p:cNvPr id="80" name="Picture 7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037EDAD-0C4C-4D8D-918A-0B4D4660D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868" t="9876" r="11073" b="1218"/>
            <a:stretch/>
          </p:blipFill>
          <p:spPr>
            <a:xfrm>
              <a:off x="8748586" y="4297657"/>
              <a:ext cx="981212" cy="1076211"/>
            </a:xfrm>
            <a:prstGeom prst="rect">
              <a:avLst/>
            </a:prstGeom>
          </p:spPr>
        </p:pic>
        <p:pic>
          <p:nvPicPr>
            <p:cNvPr id="82" name="Picture 81" descr="A close up of a logo&#10;&#10;Description automatically generated">
              <a:extLst>
                <a:ext uri="{FF2B5EF4-FFF2-40B4-BE49-F238E27FC236}">
                  <a16:creationId xmlns:a16="http://schemas.microsoft.com/office/drawing/2014/main" id="{41F7F438-715D-4572-A53D-200822AD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9091"/>
            <a:stretch/>
          </p:blipFill>
          <p:spPr>
            <a:xfrm>
              <a:off x="9394766" y="3468602"/>
              <a:ext cx="981212" cy="1905266"/>
            </a:xfrm>
            <a:prstGeom prst="rect">
              <a:avLst/>
            </a:prstGeom>
          </p:spPr>
        </p:pic>
        <p:pic>
          <p:nvPicPr>
            <p:cNvPr id="84" name="Picture 8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AB5C390-0D61-4B30-9677-FA0E934F9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4386" r="24711"/>
            <a:stretch/>
          </p:blipFill>
          <p:spPr>
            <a:xfrm>
              <a:off x="10191180" y="3468602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910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5F4F77C4-9881-4E47-B5DE-D19A8A71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97591">
            <a:off x="5674932" y="3765003"/>
            <a:ext cx="613903" cy="613903"/>
          </a:xfrm>
          <a:prstGeom prst="rect">
            <a:avLst/>
          </a:prstGeom>
        </p:spPr>
      </p:pic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222AA1D9-9DA8-427C-9DB0-8928ED2A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25" y="3124627"/>
            <a:ext cx="1804981" cy="2514010"/>
          </a:xfrm>
          <a:prstGeom prst="rect">
            <a:avLst/>
          </a:prstGeom>
        </p:spPr>
      </p:pic>
      <p:pic>
        <p:nvPicPr>
          <p:cNvPr id="2" name="Picture 1" descr="A stone building&#10;&#10;Description automatically generated">
            <a:extLst>
              <a:ext uri="{FF2B5EF4-FFF2-40B4-BE49-F238E27FC236}">
                <a16:creationId xmlns:a16="http://schemas.microsoft.com/office/drawing/2014/main" id="{5E7311E2-6861-4099-B751-775312C1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274" y="3294839"/>
            <a:ext cx="1047812" cy="21903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7E5C796-6AFC-4129-AF73-B6F31971E91C}"/>
              </a:ext>
            </a:extLst>
          </p:cNvPr>
          <p:cNvGrpSpPr/>
          <p:nvPr/>
        </p:nvGrpSpPr>
        <p:grpSpPr>
          <a:xfrm>
            <a:off x="4947669" y="3428999"/>
            <a:ext cx="1244518" cy="1905266"/>
            <a:chOff x="5637494" y="3429000"/>
            <a:chExt cx="1244518" cy="1905266"/>
          </a:xfrm>
        </p:grpSpPr>
        <p:pic>
          <p:nvPicPr>
            <p:cNvPr id="11" name="Picture 10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8D5FE9A8-07AC-48B9-9696-07B444A2D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3DD22AF-B404-47FA-A97D-53ED5DC32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2631E966-7B04-4247-8F11-3B8CFB858B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A1F8B08-4A5C-4BE7-B5FA-B0B10E8315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1.25E-6 0.00023 C 0.00026 -0.00417 0.00026 -0.00857 0.00078 -0.01273 C 0.00104 -0.01574 0.00182 -0.01852 0.00234 -0.0213 L 0.00391 -0.02986 C 0.00417 -0.03125 0.00443 -0.03264 0.00469 -0.03403 C 0.0069 -0.04398 0.00586 -0.03866 0.00794 -0.04954 L 0.00872 -0.05394 C 0.00898 -0.05532 0.00937 -0.05671 0.0095 -0.0581 C 0.00976 -0.06042 0.01002 -0.06296 0.01029 -0.06528 C 0.01055 -0.06667 0.01081 -0.06806 0.01107 -0.06945 C 0.01146 -0.0713 0.01159 -0.07338 0.01185 -0.07523 C 0.01211 -0.07662 0.0125 -0.07801 0.01276 -0.0794 C 0.01302 -0.08125 0.01302 -0.08333 0.01354 -0.08519 C 0.01406 -0.08773 0.0151 -0.08982 0.01588 -0.09213 C 0.01784 -0.10579 0.01523 -0.08889 0.01823 -0.10486 C 0.01862 -0.10671 0.01862 -0.1088 0.01914 -0.11065 C 0.01966 -0.1132 0.0207 -0.11528 0.02148 -0.11782 C 0.02174 -0.11968 0.022 -0.12153 0.02226 -0.12338 C 0.02252 -0.1257 0.02252 -0.12824 0.02305 -0.13056 C 0.02344 -0.13218 0.02409 -0.13333 0.02461 -0.13472 C 0.0263 -0.14884 0.02448 -0.13495 0.02708 -0.14884 C 0.02734 -0.1507 0.02734 -0.15278 0.02786 -0.15463 C 0.02851 -0.15718 0.02943 -0.15926 0.03021 -0.16181 C 0.03047 -0.16458 0.0306 -0.16736 0.03099 -0.17014 C 0.03138 -0.17269 0.03216 -0.17477 0.03268 -0.17732 C 0.03516 -0.19051 0.03099 -0.17407 0.03581 -0.19144 C 0.03776 -0.20833 0.03529 -0.19097 0.03828 -0.20278 C 0.03893 -0.20556 0.03906 -0.20857 0.03984 -0.21134 C 0.04036 -0.21343 0.04141 -0.21505 0.04219 -0.21713 C 0.04271 -0.21852 0.04336 -0.21968 0.04375 -0.2213 C 0.0444 -0.22361 0.04466 -0.22616 0.04544 -0.22847 C 0.04622 -0.23102 0.04752 -0.2331 0.04857 -0.23542 C 0.04922 -0.23681 0.04974 -0.2382 0.05013 -0.23982 C 0.05078 -0.24144 0.0513 -0.24352 0.05182 -0.24537 C 0.05286 -0.25 0.05234 -0.2507 0.05417 -0.25532 C 0.05482 -0.25695 0.05573 -0.2581 0.05651 -0.25949 C 0.05677 -0.26088 0.05703 -0.2625 0.05742 -0.26389 C 0.05872 -0.26875 0.05872 -0.26713 0.06055 -0.27083 C 0.06172 -0.27315 0.0625 -0.27593 0.0638 -0.27801 C 0.06497 -0.28009 0.06654 -0.28148 0.06771 -0.2838 C 0.06836 -0.28495 0.06875 -0.28657 0.06927 -0.28796 C 0.07005 -0.28982 0.07096 -0.29167 0.07174 -0.29352 C 0.07226 -0.29491 0.07266 -0.29653 0.07331 -0.29792 C 0.07734 -0.30602 0.07604 -0.30324 0.07969 -0.30787 C 0.08073 -0.30926 0.0819 -0.31065 0.08294 -0.31204 C 0.08346 -0.31296 0.08385 -0.31412 0.0845 -0.31482 C 0.08516 -0.31574 0.08607 -0.31574 0.08685 -0.3162 C 0.08737 -0.31736 0.08789 -0.31829 0.08841 -0.31921 C 0.09062 -0.32199 0.09375 -0.3257 0.09648 -0.32755 C 0.09805 -0.3287 0.09961 -0.32986 0.10117 -0.33056 L 0.10768 -0.33333 C 0.1125 -0.33912 0.10885 -0.33565 0.11875 -0.3375 C 0.12096 -0.33796 0.12305 -0.33843 0.12513 -0.33889 C 0.14193 -0.33843 0.15872 -0.33935 0.17539 -0.3375 C 0.17799 -0.33727 0.18021 -0.33472 0.18255 -0.33333 C 0.18359 -0.33287 0.18476 -0.33241 0.18581 -0.33195 C 0.18659 -0.33102 0.18724 -0.32986 0.18815 -0.32917 C 0.19036 -0.32732 0.1918 -0.32824 0.19375 -0.32616 C 0.19648 -0.32361 0.19922 -0.32083 0.20169 -0.31782 C 0.20338 -0.31574 0.20521 -0.31435 0.20651 -0.31204 C 0.20729 -0.31065 0.20807 -0.30903 0.20898 -0.30787 C 0.21094 -0.30509 0.21354 -0.30394 0.21536 -0.3007 C 0.21614 -0.29931 0.2168 -0.29769 0.21771 -0.29653 C 0.21966 -0.29375 0.22409 -0.28935 0.22409 -0.28912 C 0.22487 -0.2875 0.22578 -0.28565 0.22643 -0.2838 C 0.22734 -0.28148 0.22799 -0.27894 0.22891 -0.27662 C 0.2293 -0.27546 0.22995 -0.27477 0.23047 -0.27384 C 0.23594 -0.26157 0.22617 -0.28056 0.23529 -0.2625 C 0.2362 -0.26042 0.2375 -0.2588 0.23841 -0.25671 C 0.23997 -0.25324 0.24114 -0.24931 0.24245 -0.24537 C 0.24401 -0.24074 0.24557 -0.23588 0.24726 -0.23125 C 0.24766 -0.22986 0.24831 -0.22847 0.24883 -0.22685 L 0.25039 -0.22269 C 0.25312 -0.20857 0.24909 -0.22732 0.25273 -0.21551 C 0.25377 -0.2125 0.25443 -0.20903 0.25521 -0.20556 C 0.25547 -0.20417 0.2556 -0.20278 0.25599 -0.20139 C 0.25638 -0.2 0.25703 -0.19861 0.25755 -0.19722 C 0.25781 -0.19583 0.25807 -0.19421 0.25833 -0.19282 C 0.25937 -0.1882 0.26002 -0.18611 0.26081 -0.18148 C 0.26107 -0.17963 0.2612 -0.17778 0.26159 -0.17593 C 0.26211 -0.17292 0.26263 -0.17014 0.26315 -0.16736 C 0.26341 -0.16597 0.26367 -0.16458 0.26393 -0.1632 C 0.26445 -0.16065 0.2651 -0.15833 0.26549 -0.15602 C 0.26614 -0.15324 0.26719 -0.14745 0.26719 -0.14722 C 0.26745 -0.14236 0.26771 -0.13704 0.26797 -0.13195 C 0.26823 -0.12755 0.26862 -0.12338 0.26875 -0.11921 C 0.2694 -0.10394 0.27018 -0.08889 0.27031 -0.07384 C 0.2707 -0.03634 0.27031 0.00093 0.27031 0.03843 " pathEditMode="relative" rAng="0" ptsTypes="AAAAAAAAAAAAAAAAAAAAAAAAAAAAAAAAAAAAAAAAAAAAAAAAAAAAAAAAAAAAAAAAAAAAAAAAAAAAAAAAAAAAAAAAA">
                                      <p:cBhvr>
                                        <p:cTn id="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16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5F4F77C4-9881-4E47-B5DE-D19A8A71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97591">
            <a:off x="5674932" y="3765003"/>
            <a:ext cx="613903" cy="613903"/>
          </a:xfrm>
          <a:prstGeom prst="rect">
            <a:avLst/>
          </a:prstGeom>
        </p:spPr>
      </p:pic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222AA1D9-9DA8-427C-9DB0-8928ED2A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25" y="3124627"/>
            <a:ext cx="1804981" cy="2514010"/>
          </a:xfrm>
          <a:prstGeom prst="rect">
            <a:avLst/>
          </a:prstGeom>
        </p:spPr>
      </p:pic>
      <p:pic>
        <p:nvPicPr>
          <p:cNvPr id="2" name="Picture 1" descr="A stone building&#10;&#10;Description automatically generated">
            <a:extLst>
              <a:ext uri="{FF2B5EF4-FFF2-40B4-BE49-F238E27FC236}">
                <a16:creationId xmlns:a16="http://schemas.microsoft.com/office/drawing/2014/main" id="{5E7311E2-6861-4099-B751-775312C1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274" y="3294839"/>
            <a:ext cx="1047812" cy="21903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7E5C796-6AFC-4129-AF73-B6F31971E91C}"/>
              </a:ext>
            </a:extLst>
          </p:cNvPr>
          <p:cNvGrpSpPr/>
          <p:nvPr/>
        </p:nvGrpSpPr>
        <p:grpSpPr>
          <a:xfrm>
            <a:off x="9179009" y="3642487"/>
            <a:ext cx="1244518" cy="1905266"/>
            <a:chOff x="5637494" y="3429000"/>
            <a:chExt cx="1244518" cy="1905266"/>
          </a:xfrm>
        </p:grpSpPr>
        <p:pic>
          <p:nvPicPr>
            <p:cNvPr id="11" name="Picture 10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8D5FE9A8-07AC-48B9-9696-07B444A2D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3DD22AF-B404-47FA-A97D-53ED5DC32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2631E966-7B04-4247-8F11-3B8CFB858B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A1F8B08-4A5C-4BE7-B5FA-B0B10E8315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5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797244-A690-4B30-BB09-F05CC4F524DD}"/>
              </a:ext>
            </a:extLst>
          </p:cNvPr>
          <p:cNvGrpSpPr/>
          <p:nvPr/>
        </p:nvGrpSpPr>
        <p:grpSpPr>
          <a:xfrm>
            <a:off x="1119027" y="3429000"/>
            <a:ext cx="1244518" cy="1905266"/>
            <a:chOff x="5637494" y="3429000"/>
            <a:chExt cx="1244518" cy="1905266"/>
          </a:xfrm>
        </p:grpSpPr>
        <p:pic>
          <p:nvPicPr>
            <p:cNvPr id="12" name="Picture 11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B06DE307-64B3-472B-B54C-C6139250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B5EECAE4-2559-408E-A0C0-AD484F61D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05A66DD-25CB-4F5C-A6B5-F33DC95254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  <p:pic>
        <p:nvPicPr>
          <p:cNvPr id="32" name="Picture 31" descr="A close up of a door&#10;&#10;Description automatically generated">
            <a:extLst>
              <a:ext uri="{FF2B5EF4-FFF2-40B4-BE49-F238E27FC236}">
                <a16:creationId xmlns:a16="http://schemas.microsoft.com/office/drawing/2014/main" id="{1B60B3B5-8E19-45F4-92A5-BA3EB1DF6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9131" y="2461027"/>
            <a:ext cx="2053855" cy="2860646"/>
          </a:xfrm>
          <a:prstGeom prst="rect">
            <a:avLst/>
          </a:prstGeom>
        </p:spPr>
      </p:pic>
      <p:pic>
        <p:nvPicPr>
          <p:cNvPr id="36" name="Picture 35" descr="A picture containing table&#10;&#10;Description automatically generated">
            <a:extLst>
              <a:ext uri="{FF2B5EF4-FFF2-40B4-BE49-F238E27FC236}">
                <a16:creationId xmlns:a16="http://schemas.microsoft.com/office/drawing/2014/main" id="{4D9260F9-D2B1-4462-B5BC-CB771F894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411232">
            <a:off x="6221994" y="4583340"/>
            <a:ext cx="371858" cy="338951"/>
          </a:xfrm>
          <a:prstGeom prst="rect">
            <a:avLst/>
          </a:prstGeom>
        </p:spPr>
      </p:pic>
      <p:pic>
        <p:nvPicPr>
          <p:cNvPr id="38" name="Picture 37" descr="A stone building&#10;&#10;Description automatically generated">
            <a:extLst>
              <a:ext uri="{FF2B5EF4-FFF2-40B4-BE49-F238E27FC236}">
                <a16:creationId xmlns:a16="http://schemas.microsoft.com/office/drawing/2014/main" id="{0E51FD00-4EBC-4C44-8B95-D61411F8C5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40" name="Picture 39" descr="A brick building&#10;&#10;Description automatically generated">
            <a:extLst>
              <a:ext uri="{FF2B5EF4-FFF2-40B4-BE49-F238E27FC236}">
                <a16:creationId xmlns:a16="http://schemas.microsoft.com/office/drawing/2014/main" id="{8B0EFD8E-27FF-4ABC-80F2-556FA5E8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42" name="Picture 41" descr="A brick building&#10;&#10;Description automatically generated">
            <a:extLst>
              <a:ext uri="{FF2B5EF4-FFF2-40B4-BE49-F238E27FC236}">
                <a16:creationId xmlns:a16="http://schemas.microsoft.com/office/drawing/2014/main" id="{DC4048A7-17F4-45FC-82FC-922A7F4F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44" name="Picture 43" descr="A brick building&#10;&#10;Description automatically generated">
            <a:extLst>
              <a:ext uri="{FF2B5EF4-FFF2-40B4-BE49-F238E27FC236}">
                <a16:creationId xmlns:a16="http://schemas.microsoft.com/office/drawing/2014/main" id="{E697ADD9-1F64-4BAC-A4B8-E4C61527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46" name="Picture 45" descr="A stone building&#10;&#10;Description automatically generated">
            <a:extLst>
              <a:ext uri="{FF2B5EF4-FFF2-40B4-BE49-F238E27FC236}">
                <a16:creationId xmlns:a16="http://schemas.microsoft.com/office/drawing/2014/main" id="{82399CB2-1747-4FA4-B285-F50B7F33E39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48" name="Picture 47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3A69BE40-E938-4F41-8089-4F657ACF0E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942" y="3561724"/>
            <a:ext cx="1047811" cy="8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6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797244-A690-4B30-BB09-F05CC4F524DD}"/>
              </a:ext>
            </a:extLst>
          </p:cNvPr>
          <p:cNvGrpSpPr/>
          <p:nvPr/>
        </p:nvGrpSpPr>
        <p:grpSpPr>
          <a:xfrm flipH="1">
            <a:off x="1119027" y="3429000"/>
            <a:ext cx="1244518" cy="1905266"/>
            <a:chOff x="5637494" y="3429000"/>
            <a:chExt cx="1244518" cy="1905266"/>
          </a:xfrm>
        </p:grpSpPr>
        <p:pic>
          <p:nvPicPr>
            <p:cNvPr id="12" name="Picture 11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B06DE307-64B3-472B-B54C-C6139250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B5EECAE4-2559-408E-A0C0-AD484F61D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05A66DD-25CB-4F5C-A6B5-F33DC95254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32" name="Picture 31" descr="A close up of a door&#10;&#10;Description automatically generated">
            <a:extLst>
              <a:ext uri="{FF2B5EF4-FFF2-40B4-BE49-F238E27FC236}">
                <a16:creationId xmlns:a16="http://schemas.microsoft.com/office/drawing/2014/main" id="{1B60B3B5-8E19-45F4-92A5-BA3EB1DF6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9131" y="2461027"/>
            <a:ext cx="2053855" cy="2860646"/>
          </a:xfrm>
          <a:prstGeom prst="rect">
            <a:avLst/>
          </a:prstGeom>
        </p:spPr>
      </p:pic>
      <p:pic>
        <p:nvPicPr>
          <p:cNvPr id="36" name="Picture 35" descr="A picture containing table&#10;&#10;Description automatically generated">
            <a:extLst>
              <a:ext uri="{FF2B5EF4-FFF2-40B4-BE49-F238E27FC236}">
                <a16:creationId xmlns:a16="http://schemas.microsoft.com/office/drawing/2014/main" id="{4D9260F9-D2B1-4462-B5BC-CB771F894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411232">
            <a:off x="6221994" y="4583340"/>
            <a:ext cx="371858" cy="338951"/>
          </a:xfrm>
          <a:prstGeom prst="rect">
            <a:avLst/>
          </a:prstGeom>
        </p:spPr>
      </p:pic>
      <p:pic>
        <p:nvPicPr>
          <p:cNvPr id="3" name="Picture 2" descr="A stone building&#10;&#10;Description automatically generated">
            <a:extLst>
              <a:ext uri="{FF2B5EF4-FFF2-40B4-BE49-F238E27FC236}">
                <a16:creationId xmlns:a16="http://schemas.microsoft.com/office/drawing/2014/main" id="{5DD37A2C-392E-4073-86E3-EA799BB4EF3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7" name="Picture 6" descr="A brick building&#10;&#10;Description automatically generated">
            <a:extLst>
              <a:ext uri="{FF2B5EF4-FFF2-40B4-BE49-F238E27FC236}">
                <a16:creationId xmlns:a16="http://schemas.microsoft.com/office/drawing/2014/main" id="{52A21DA9-0A2E-456E-94FB-FDEB1510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20E34859-59CD-44D1-B419-9E60DEAF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1E7DE2-E838-4B1C-B17C-AB59F0A2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4" name="Picture 13" descr="A stone building&#10;&#10;Description automatically generated">
            <a:extLst>
              <a:ext uri="{FF2B5EF4-FFF2-40B4-BE49-F238E27FC236}">
                <a16:creationId xmlns:a16="http://schemas.microsoft.com/office/drawing/2014/main" id="{3C31F143-1566-42F3-9B9B-9AAB9D6857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5" name="Picture 14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C0E964C2-1015-466E-9447-35095C763C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942" y="3561724"/>
            <a:ext cx="1047811" cy="8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4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32" name="Picture 31" descr="A close up of a door&#10;&#10;Description automatically generated">
            <a:extLst>
              <a:ext uri="{FF2B5EF4-FFF2-40B4-BE49-F238E27FC236}">
                <a16:creationId xmlns:a16="http://schemas.microsoft.com/office/drawing/2014/main" id="{1B60B3B5-8E19-45F4-92A5-BA3EB1DF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131" y="2461027"/>
            <a:ext cx="2053855" cy="2860646"/>
          </a:xfrm>
          <a:prstGeom prst="rect">
            <a:avLst/>
          </a:prstGeom>
        </p:spPr>
      </p:pic>
      <p:pic>
        <p:nvPicPr>
          <p:cNvPr id="36" name="Picture 35" descr="A picture containing table&#10;&#10;Description automatically generated">
            <a:extLst>
              <a:ext uri="{FF2B5EF4-FFF2-40B4-BE49-F238E27FC236}">
                <a16:creationId xmlns:a16="http://schemas.microsoft.com/office/drawing/2014/main" id="{4D9260F9-D2B1-4462-B5BC-CB771F894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11232">
            <a:off x="6221994" y="4583340"/>
            <a:ext cx="371858" cy="33895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2897903-A664-42D0-8A27-1E2F7219C3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91"/>
          <a:stretch/>
        </p:blipFill>
        <p:spPr>
          <a:xfrm flipH="1">
            <a:off x="1382333" y="3429000"/>
            <a:ext cx="981212" cy="1905266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7FE23908-AD8D-4296-920C-19E56E9C56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73F6BA6-6364-4F09-A806-81C1E79A19E9}"/>
              </a:ext>
            </a:extLst>
          </p:cNvPr>
          <p:cNvGrpSpPr/>
          <p:nvPr/>
        </p:nvGrpSpPr>
        <p:grpSpPr>
          <a:xfrm>
            <a:off x="458865" y="4258054"/>
            <a:ext cx="1080967" cy="1076211"/>
            <a:chOff x="4287814" y="4258055"/>
            <a:chExt cx="1080967" cy="1076211"/>
          </a:xfrm>
        </p:grpSpPr>
        <p:pic>
          <p:nvPicPr>
            <p:cNvPr id="25" name="Picture 24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385A35BB-DBB0-4C7E-B517-548CFAD7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361494">
              <a:off x="4754878" y="4306507"/>
              <a:ext cx="613903" cy="613903"/>
            </a:xfrm>
            <a:prstGeom prst="rect">
              <a:avLst/>
            </a:prstGeom>
          </p:spPr>
        </p:pic>
        <p:pic>
          <p:nvPicPr>
            <p:cNvPr id="27" name="Picture 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E9FAB29-820B-4E08-9459-37A1BFBB9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868" t="9876" r="11073" b="1218"/>
            <a:stretch/>
          </p:blipFill>
          <p:spPr>
            <a:xfrm>
              <a:off x="4287814" y="4258055"/>
              <a:ext cx="981212" cy="1076211"/>
            </a:xfrm>
            <a:prstGeom prst="rect">
              <a:avLst/>
            </a:prstGeom>
          </p:spPr>
        </p:pic>
      </p:grpSp>
      <p:pic>
        <p:nvPicPr>
          <p:cNvPr id="3" name="Picture 2" descr="A stone building&#10;&#10;Description automatically generated">
            <a:extLst>
              <a:ext uri="{FF2B5EF4-FFF2-40B4-BE49-F238E27FC236}">
                <a16:creationId xmlns:a16="http://schemas.microsoft.com/office/drawing/2014/main" id="{613BFA6D-3DC4-413D-909C-F77B23E4F76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7" name="Picture 6" descr="A brick building&#10;&#10;Description automatically generated">
            <a:extLst>
              <a:ext uri="{FF2B5EF4-FFF2-40B4-BE49-F238E27FC236}">
                <a16:creationId xmlns:a16="http://schemas.microsoft.com/office/drawing/2014/main" id="{FD9BC755-690A-42EF-B4EB-5C673180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120C6EAA-94B7-4A01-BBA8-7EFD2EAC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4693C616-63C1-4B9B-A03A-1127DB93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4" name="Picture 13" descr="A stone building&#10;&#10;Description automatically generated">
            <a:extLst>
              <a:ext uri="{FF2B5EF4-FFF2-40B4-BE49-F238E27FC236}">
                <a16:creationId xmlns:a16="http://schemas.microsoft.com/office/drawing/2014/main" id="{018305F5-4E68-4514-9D8B-3AD0DA0D79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5" name="Picture 14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5C014668-DFA5-4729-B40A-FEDBD5BB3D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942" y="3561724"/>
            <a:ext cx="1047811" cy="8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4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32" name="Picture 31" descr="A close up of a door&#10;&#10;Description automatically generated">
            <a:extLst>
              <a:ext uri="{FF2B5EF4-FFF2-40B4-BE49-F238E27FC236}">
                <a16:creationId xmlns:a16="http://schemas.microsoft.com/office/drawing/2014/main" id="{1B60B3B5-8E19-45F4-92A5-BA3EB1DF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131" y="2461027"/>
            <a:ext cx="2053855" cy="2860646"/>
          </a:xfrm>
          <a:prstGeom prst="rect">
            <a:avLst/>
          </a:prstGeom>
        </p:spPr>
      </p:pic>
      <p:pic>
        <p:nvPicPr>
          <p:cNvPr id="36" name="Picture 35" descr="A picture containing table&#10;&#10;Description automatically generated">
            <a:extLst>
              <a:ext uri="{FF2B5EF4-FFF2-40B4-BE49-F238E27FC236}">
                <a16:creationId xmlns:a16="http://schemas.microsoft.com/office/drawing/2014/main" id="{4D9260F9-D2B1-4462-B5BC-CB771F894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11232">
            <a:off x="6221994" y="4583340"/>
            <a:ext cx="371858" cy="33895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2897903-A664-42D0-8A27-1E2F7219C3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91"/>
          <a:stretch/>
        </p:blipFill>
        <p:spPr>
          <a:xfrm flipH="1">
            <a:off x="1382333" y="3429000"/>
            <a:ext cx="981212" cy="1905266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7FE23908-AD8D-4296-920C-19E56E9C56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73F6BA6-6364-4F09-A806-81C1E79A19E9}"/>
              </a:ext>
            </a:extLst>
          </p:cNvPr>
          <p:cNvGrpSpPr/>
          <p:nvPr/>
        </p:nvGrpSpPr>
        <p:grpSpPr>
          <a:xfrm>
            <a:off x="5571079" y="4185188"/>
            <a:ext cx="1080967" cy="1076211"/>
            <a:chOff x="4287814" y="4258055"/>
            <a:chExt cx="1080967" cy="1076211"/>
          </a:xfrm>
        </p:grpSpPr>
        <p:pic>
          <p:nvPicPr>
            <p:cNvPr id="25" name="Picture 24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385A35BB-DBB0-4C7E-B517-548CFAD7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361494">
              <a:off x="4754878" y="4306507"/>
              <a:ext cx="613903" cy="613903"/>
            </a:xfrm>
            <a:prstGeom prst="rect">
              <a:avLst/>
            </a:prstGeom>
          </p:spPr>
        </p:pic>
        <p:pic>
          <p:nvPicPr>
            <p:cNvPr id="27" name="Picture 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E9FAB29-820B-4E08-9459-37A1BFBB9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868" t="9876" r="11073" b="1218"/>
            <a:stretch/>
          </p:blipFill>
          <p:spPr>
            <a:xfrm>
              <a:off x="4287814" y="4258055"/>
              <a:ext cx="981212" cy="1076211"/>
            </a:xfrm>
            <a:prstGeom prst="rect">
              <a:avLst/>
            </a:prstGeom>
          </p:spPr>
        </p:pic>
      </p:grpSp>
      <p:pic>
        <p:nvPicPr>
          <p:cNvPr id="3" name="Picture 2" descr="A stone building&#10;&#10;Description automatically generated">
            <a:extLst>
              <a:ext uri="{FF2B5EF4-FFF2-40B4-BE49-F238E27FC236}">
                <a16:creationId xmlns:a16="http://schemas.microsoft.com/office/drawing/2014/main" id="{B2194EA0-79F6-40E6-AC51-A38D4E32FAF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5" name="Picture 4" descr="A brick building&#10;&#10;Description automatically generated">
            <a:extLst>
              <a:ext uri="{FF2B5EF4-FFF2-40B4-BE49-F238E27FC236}">
                <a16:creationId xmlns:a16="http://schemas.microsoft.com/office/drawing/2014/main" id="{78D3D56E-33B8-4B10-BF78-0691D82F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7" name="Picture 6" descr="A brick building&#10;&#10;Description automatically generated">
            <a:extLst>
              <a:ext uri="{FF2B5EF4-FFF2-40B4-BE49-F238E27FC236}">
                <a16:creationId xmlns:a16="http://schemas.microsoft.com/office/drawing/2014/main" id="{4AD3F1A3-0FFA-4447-BECA-ADB46AC5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F1302E1F-8F8C-4442-A58F-7FBF94CC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9" name="Picture 8" descr="A stone building&#10;&#10;Description automatically generated">
            <a:extLst>
              <a:ext uri="{FF2B5EF4-FFF2-40B4-BE49-F238E27FC236}">
                <a16:creationId xmlns:a16="http://schemas.microsoft.com/office/drawing/2014/main" id="{A10A2C63-775B-4AB1-A40A-425D5E50906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0" name="Picture 9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D499DE16-2ABC-4234-A325-21C41DF683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942" y="3561724"/>
            <a:ext cx="1047811" cy="8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2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2897903-A664-42D0-8A27-1E2F7219C3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91"/>
          <a:stretch/>
        </p:blipFill>
        <p:spPr>
          <a:xfrm flipH="1">
            <a:off x="1382333" y="3429000"/>
            <a:ext cx="981212" cy="1905266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7FE23908-AD8D-4296-920C-19E56E9C56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73F6BA6-6364-4F09-A806-81C1E79A19E9}"/>
              </a:ext>
            </a:extLst>
          </p:cNvPr>
          <p:cNvGrpSpPr/>
          <p:nvPr/>
        </p:nvGrpSpPr>
        <p:grpSpPr>
          <a:xfrm>
            <a:off x="5571079" y="4185188"/>
            <a:ext cx="1080967" cy="1076211"/>
            <a:chOff x="4287814" y="4258055"/>
            <a:chExt cx="1080967" cy="1076211"/>
          </a:xfrm>
        </p:grpSpPr>
        <p:pic>
          <p:nvPicPr>
            <p:cNvPr id="25" name="Picture 24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385A35BB-DBB0-4C7E-B517-548CFAD7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361494">
              <a:off x="4754878" y="4306507"/>
              <a:ext cx="613903" cy="613903"/>
            </a:xfrm>
            <a:prstGeom prst="rect">
              <a:avLst/>
            </a:prstGeom>
          </p:spPr>
        </p:pic>
        <p:pic>
          <p:nvPicPr>
            <p:cNvPr id="27" name="Picture 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E9FAB29-820B-4E08-9459-37A1BFBB9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868" t="9876" r="11073" b="1218"/>
            <a:stretch/>
          </p:blipFill>
          <p:spPr>
            <a:xfrm>
              <a:off x="4287814" y="4258055"/>
              <a:ext cx="981212" cy="1076211"/>
            </a:xfrm>
            <a:prstGeom prst="rect">
              <a:avLst/>
            </a:prstGeom>
          </p:spPr>
        </p:pic>
      </p:grpSp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8FB6C34B-9CBA-48C6-9DD9-E24EDDD78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8A7175AA-6DEB-4D4F-B858-760D08097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C20D5589-935E-4556-A2AD-DF4DAEF75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2" name="Picture 11" descr="A stone building&#10;&#10;Description automatically generated">
            <a:extLst>
              <a:ext uri="{FF2B5EF4-FFF2-40B4-BE49-F238E27FC236}">
                <a16:creationId xmlns:a16="http://schemas.microsoft.com/office/drawing/2014/main" id="{27BA06F6-D076-4BCA-80E4-D117AA3EF2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3" name="Picture 12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1CC5BEBB-2E9D-4133-836E-5379DE72AA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0942" y="3561724"/>
            <a:ext cx="1047811" cy="8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11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2897903-A664-42D0-8A27-1E2F7219C3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91"/>
          <a:stretch/>
        </p:blipFill>
        <p:spPr>
          <a:xfrm flipH="1">
            <a:off x="1382333" y="3429000"/>
            <a:ext cx="981212" cy="1905266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7FE23908-AD8D-4296-920C-19E56E9C56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73F6BA6-6364-4F09-A806-81C1E79A19E9}"/>
              </a:ext>
            </a:extLst>
          </p:cNvPr>
          <p:cNvGrpSpPr/>
          <p:nvPr/>
        </p:nvGrpSpPr>
        <p:grpSpPr>
          <a:xfrm flipH="1">
            <a:off x="5404097" y="4150731"/>
            <a:ext cx="1080967" cy="1076211"/>
            <a:chOff x="4287814" y="4258055"/>
            <a:chExt cx="1080967" cy="1076211"/>
          </a:xfrm>
        </p:grpSpPr>
        <p:pic>
          <p:nvPicPr>
            <p:cNvPr id="25" name="Picture 24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385A35BB-DBB0-4C7E-B517-548CFAD7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361494">
              <a:off x="4754878" y="4306507"/>
              <a:ext cx="613903" cy="613903"/>
            </a:xfrm>
            <a:prstGeom prst="rect">
              <a:avLst/>
            </a:prstGeom>
          </p:spPr>
        </p:pic>
        <p:pic>
          <p:nvPicPr>
            <p:cNvPr id="27" name="Picture 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E9FAB29-820B-4E08-9459-37A1BFBB9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868" t="9876" r="11073" b="1218"/>
            <a:stretch/>
          </p:blipFill>
          <p:spPr>
            <a:xfrm>
              <a:off x="4287814" y="4258055"/>
              <a:ext cx="981212" cy="1076211"/>
            </a:xfrm>
            <a:prstGeom prst="rect">
              <a:avLst/>
            </a:prstGeom>
          </p:spPr>
        </p:pic>
      </p:grpSp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2" name="Picture 11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165662EC-E7BA-470D-8251-CD35A99D83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0942" y="3561724"/>
            <a:ext cx="1047811" cy="8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2" name="Picture 11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165662EC-E7BA-470D-8251-CD35A99D8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942" y="3561724"/>
            <a:ext cx="1047811" cy="893424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68A9E06E-FF4C-4633-B5A2-2AA7CE2E85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091"/>
          <a:stretch/>
        </p:blipFill>
        <p:spPr>
          <a:xfrm flipH="1">
            <a:off x="1382333" y="3429000"/>
            <a:ext cx="981212" cy="1905266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B9C0B08A-1378-40F1-A72F-8D690C2D71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8FAF7B8-8DA0-4D85-951A-7B3B0C007044}"/>
              </a:ext>
            </a:extLst>
          </p:cNvPr>
          <p:cNvGrpSpPr/>
          <p:nvPr/>
        </p:nvGrpSpPr>
        <p:grpSpPr>
          <a:xfrm>
            <a:off x="458865" y="4258054"/>
            <a:ext cx="1080967" cy="1076211"/>
            <a:chOff x="4287814" y="4258055"/>
            <a:chExt cx="1080967" cy="1076211"/>
          </a:xfrm>
        </p:grpSpPr>
        <p:pic>
          <p:nvPicPr>
            <p:cNvPr id="39" name="Picture 38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B5457B5B-4E87-4FC3-A104-9F56B8DC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361494">
              <a:off x="4754878" y="4306507"/>
              <a:ext cx="613903" cy="613903"/>
            </a:xfrm>
            <a:prstGeom prst="rect">
              <a:avLst/>
            </a:prstGeom>
          </p:spPr>
        </p:pic>
        <p:pic>
          <p:nvPicPr>
            <p:cNvPr id="40" name="Picture 3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0DED8C1-77CB-48D9-8D18-77232BACA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868" t="9876" r="11073" b="1218"/>
            <a:stretch/>
          </p:blipFill>
          <p:spPr>
            <a:xfrm>
              <a:off x="4287814" y="4258055"/>
              <a:ext cx="981212" cy="1076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893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2" name="Picture 11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165662EC-E7BA-470D-8251-CD35A99D8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942" y="3561724"/>
            <a:ext cx="1047811" cy="89342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7F0B7DB-3BA3-43B8-9722-C2DD933C12DE}"/>
              </a:ext>
            </a:extLst>
          </p:cNvPr>
          <p:cNvGrpSpPr/>
          <p:nvPr/>
        </p:nvGrpSpPr>
        <p:grpSpPr>
          <a:xfrm flipH="1">
            <a:off x="1119027" y="3429000"/>
            <a:ext cx="1244518" cy="1905266"/>
            <a:chOff x="5637494" y="3429000"/>
            <a:chExt cx="1244518" cy="1905266"/>
          </a:xfrm>
        </p:grpSpPr>
        <p:pic>
          <p:nvPicPr>
            <p:cNvPr id="27" name="Picture 26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862F9662-D5FE-44D9-A38B-B27C26E1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B87B1F9E-04AE-4BA3-8F0E-E2A1AFEB8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F9E00425-21C1-4EA8-8831-8BE87EBD9A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9D26985B-4559-4591-B96F-8A21A7F9263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door&#10;&#10;Description automatically generated">
            <a:extLst>
              <a:ext uri="{FF2B5EF4-FFF2-40B4-BE49-F238E27FC236}">
                <a16:creationId xmlns:a16="http://schemas.microsoft.com/office/drawing/2014/main" id="{0F4C0F6A-A9AF-418C-9CCB-ECEEAEE5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425" y="1998676"/>
            <a:ext cx="2053855" cy="286064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C4B72-719E-474E-9091-4A7740044C42}"/>
              </a:ext>
            </a:extLst>
          </p:cNvPr>
          <p:cNvGrpSpPr/>
          <p:nvPr/>
        </p:nvGrpSpPr>
        <p:grpSpPr>
          <a:xfrm>
            <a:off x="1815108" y="2476365"/>
            <a:ext cx="1302926" cy="1905266"/>
            <a:chOff x="6987174" y="3429000"/>
            <a:chExt cx="1302926" cy="1905266"/>
          </a:xfrm>
        </p:grpSpPr>
        <p:pic>
          <p:nvPicPr>
            <p:cNvPr id="12" name="Picture 11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92FF7189-DCA8-47A5-8BCE-EE643F53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EC1CB83-46EC-47A0-AAB2-EC5A55388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972B37B7-F1D1-4400-94AA-4083B0459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411232">
            <a:off x="5662946" y="3259523"/>
            <a:ext cx="371858" cy="3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9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2" name="Picture 11" descr="A picture containing building, light, street&#10;&#10;Description automatically generated">
            <a:extLst>
              <a:ext uri="{FF2B5EF4-FFF2-40B4-BE49-F238E27FC236}">
                <a16:creationId xmlns:a16="http://schemas.microsoft.com/office/drawing/2014/main" id="{165662EC-E7BA-470D-8251-CD35A99D8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942" y="3561724"/>
            <a:ext cx="1047811" cy="89342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7F0B7DB-3BA3-43B8-9722-C2DD933C12DE}"/>
              </a:ext>
            </a:extLst>
          </p:cNvPr>
          <p:cNvGrpSpPr/>
          <p:nvPr/>
        </p:nvGrpSpPr>
        <p:grpSpPr>
          <a:xfrm flipH="1">
            <a:off x="3383402" y="1887129"/>
            <a:ext cx="1244518" cy="1905266"/>
            <a:chOff x="5637494" y="3429000"/>
            <a:chExt cx="1244518" cy="1905266"/>
          </a:xfrm>
        </p:grpSpPr>
        <p:pic>
          <p:nvPicPr>
            <p:cNvPr id="27" name="Picture 26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862F9662-D5FE-44D9-A38B-B27C26E1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B87B1F9E-04AE-4BA3-8F0E-E2A1AFEB8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F9E00425-21C1-4EA8-8831-8BE87EBD9A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9D26985B-4559-4591-B96F-8A21A7F9263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3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7F0B7DB-3BA3-43B8-9722-C2DD933C12DE}"/>
              </a:ext>
            </a:extLst>
          </p:cNvPr>
          <p:cNvGrpSpPr/>
          <p:nvPr/>
        </p:nvGrpSpPr>
        <p:grpSpPr>
          <a:xfrm flipH="1">
            <a:off x="3383402" y="1887129"/>
            <a:ext cx="1244518" cy="1905266"/>
            <a:chOff x="5637494" y="3429000"/>
            <a:chExt cx="1244518" cy="1905266"/>
          </a:xfrm>
        </p:grpSpPr>
        <p:pic>
          <p:nvPicPr>
            <p:cNvPr id="27" name="Picture 26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862F9662-D5FE-44D9-A38B-B27C26E1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B87B1F9E-04AE-4BA3-8F0E-E2A1AFEB8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F9E00425-21C1-4EA8-8831-8BE87EBD9A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9D26985B-4559-4591-B96F-8A21A7F9263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C144C3-09B8-47F3-8D84-3D3B63B0B15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9110"/>
          <a:stretch/>
        </p:blipFill>
        <p:spPr>
          <a:xfrm flipH="1">
            <a:off x="3440207" y="3594138"/>
            <a:ext cx="617483" cy="1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50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C144C3-09B8-47F3-8D84-3D3B63B0B1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110"/>
          <a:stretch/>
        </p:blipFill>
        <p:spPr>
          <a:xfrm flipH="1">
            <a:off x="3440207" y="3594138"/>
            <a:ext cx="617483" cy="15527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DC9A19C-995C-493F-A201-4BE6A7451BDE}"/>
              </a:ext>
            </a:extLst>
          </p:cNvPr>
          <p:cNvGrpSpPr/>
          <p:nvPr/>
        </p:nvGrpSpPr>
        <p:grpSpPr>
          <a:xfrm>
            <a:off x="1119027" y="3429000"/>
            <a:ext cx="1244518" cy="1905266"/>
            <a:chOff x="5637494" y="3429000"/>
            <a:chExt cx="1244518" cy="1905266"/>
          </a:xfrm>
        </p:grpSpPr>
        <p:pic>
          <p:nvPicPr>
            <p:cNvPr id="35" name="Picture 34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B11E6753-DA45-40D2-8450-21AC17E22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6268109" y="3951103"/>
              <a:ext cx="613903" cy="613903"/>
            </a:xfrm>
            <a:prstGeom prst="rect">
              <a:avLst/>
            </a:prstGeom>
          </p:spPr>
        </p:pic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43407CBE-9A16-4D77-8BF1-E216F3622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9091"/>
            <a:stretch/>
          </p:blipFill>
          <p:spPr>
            <a:xfrm>
              <a:off x="563749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57DF139-8AFC-4E9A-9AAA-52A9E3B001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38169B45-C285-42A0-B879-EC594A68E97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386" r="24711"/>
          <a:stretch/>
        </p:blipFill>
        <p:spPr>
          <a:xfrm flipH="1">
            <a:off x="2199992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C144C3-09B8-47F3-8D84-3D3B63B0B1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110"/>
          <a:stretch/>
        </p:blipFill>
        <p:spPr>
          <a:xfrm flipH="1">
            <a:off x="3440207" y="3594138"/>
            <a:ext cx="617483" cy="1552755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30B79C15-6A66-45C7-8D47-DA13D5D440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A402859C-2660-4C5A-82F3-3C150E05A7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6164C9F-E582-46B4-8222-ADBE8BE58E23}"/>
              </a:ext>
            </a:extLst>
          </p:cNvPr>
          <p:cNvGrpSpPr/>
          <p:nvPr/>
        </p:nvGrpSpPr>
        <p:grpSpPr>
          <a:xfrm flipH="1">
            <a:off x="1878278" y="3429000"/>
            <a:ext cx="1302926" cy="1905266"/>
            <a:chOff x="6987174" y="3429000"/>
            <a:chExt cx="1302926" cy="1905266"/>
          </a:xfrm>
        </p:grpSpPr>
        <p:pic>
          <p:nvPicPr>
            <p:cNvPr id="31" name="Picture 30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338FC813-ACFA-4A6B-8342-B3F50A6EB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32" name="Picture 3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54C0364-7E24-4792-A063-0979FF5AA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94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8519544" y="2410050"/>
            <a:ext cx="1047812" cy="1235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C144C3-09B8-47F3-8D84-3D3B63B0B1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110"/>
          <a:stretch/>
        </p:blipFill>
        <p:spPr>
          <a:xfrm flipH="1">
            <a:off x="3440207" y="3594138"/>
            <a:ext cx="617483" cy="1552755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30B79C15-6A66-45C7-8D47-DA13D5D440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A402859C-2660-4C5A-82F3-3C150E05A7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6164C9F-E582-46B4-8222-ADBE8BE58E23}"/>
              </a:ext>
            </a:extLst>
          </p:cNvPr>
          <p:cNvGrpSpPr/>
          <p:nvPr/>
        </p:nvGrpSpPr>
        <p:grpSpPr>
          <a:xfrm flipH="1">
            <a:off x="7651989" y="1813452"/>
            <a:ext cx="1302926" cy="1905266"/>
            <a:chOff x="6987174" y="3429000"/>
            <a:chExt cx="1302926" cy="1905266"/>
          </a:xfrm>
        </p:grpSpPr>
        <p:pic>
          <p:nvPicPr>
            <p:cNvPr id="31" name="Picture 30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338FC813-ACFA-4A6B-8342-B3F50A6EB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32" name="Picture 3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54C0364-7E24-4792-A063-0979FF5AA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720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 rot="5400000">
            <a:off x="9468100" y="4148047"/>
            <a:ext cx="1047812" cy="1235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C144C3-09B8-47F3-8D84-3D3B63B0B1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110"/>
          <a:stretch/>
        </p:blipFill>
        <p:spPr>
          <a:xfrm flipH="1">
            <a:off x="3440207" y="3594138"/>
            <a:ext cx="617483" cy="1552755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30B79C15-6A66-45C7-8D47-DA13D5D440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A402859C-2660-4C5A-82F3-3C150E05A7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6164C9F-E582-46B4-8222-ADBE8BE58E23}"/>
              </a:ext>
            </a:extLst>
          </p:cNvPr>
          <p:cNvGrpSpPr/>
          <p:nvPr/>
        </p:nvGrpSpPr>
        <p:grpSpPr>
          <a:xfrm flipH="1">
            <a:off x="7651989" y="1813452"/>
            <a:ext cx="1302926" cy="1905266"/>
            <a:chOff x="6987174" y="3429000"/>
            <a:chExt cx="1302926" cy="1905266"/>
          </a:xfrm>
        </p:grpSpPr>
        <p:pic>
          <p:nvPicPr>
            <p:cNvPr id="31" name="Picture 30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338FC813-ACFA-4A6B-8342-B3F50A6EB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32" name="Picture 3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54C0364-7E24-4792-A063-0979FF5AA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294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or&#10;&#10;Description automatically generated">
            <a:extLst>
              <a:ext uri="{FF2B5EF4-FFF2-40B4-BE49-F238E27FC236}">
                <a16:creationId xmlns:a16="http://schemas.microsoft.com/office/drawing/2014/main" id="{40DBC60A-F2B6-4585-9DA6-15A2C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39" y="2632883"/>
            <a:ext cx="1804981" cy="2514010"/>
          </a:xfrm>
          <a:prstGeom prst="rect">
            <a:avLst/>
          </a:prstGeom>
        </p:spPr>
      </p:pic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843354DA-7D4E-4E39-98D2-0C31B7E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6048594" y="4244089"/>
            <a:ext cx="613903" cy="613903"/>
          </a:xfrm>
          <a:prstGeom prst="rect">
            <a:avLst/>
          </a:prstGeom>
        </p:spPr>
      </p:pic>
      <p:pic>
        <p:nvPicPr>
          <p:cNvPr id="34" name="Picture 33" descr="A brick building&#10;&#10;Description automatically generated">
            <a:extLst>
              <a:ext uri="{FF2B5EF4-FFF2-40B4-BE49-F238E27FC236}">
                <a16:creationId xmlns:a16="http://schemas.microsoft.com/office/drawing/2014/main" id="{8C34EABD-6FE5-4D40-86C9-847633B3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008" y="4880454"/>
            <a:ext cx="3261319" cy="726791"/>
          </a:xfrm>
          <a:prstGeom prst="rect">
            <a:avLst/>
          </a:prstGeom>
        </p:spPr>
      </p:pic>
      <p:pic>
        <p:nvPicPr>
          <p:cNvPr id="26" name="Picture 25" descr="A brick building&#10;&#10;Description automatically generated">
            <a:extLst>
              <a:ext uri="{FF2B5EF4-FFF2-40B4-BE49-F238E27FC236}">
                <a16:creationId xmlns:a16="http://schemas.microsoft.com/office/drawing/2014/main" id="{D7144F61-7ECC-4433-9820-26D3CB1D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48" y="4919366"/>
            <a:ext cx="3261319" cy="726791"/>
          </a:xfrm>
          <a:prstGeom prst="rect">
            <a:avLst/>
          </a:prstGeom>
        </p:spPr>
      </p:pic>
      <p:pic>
        <p:nvPicPr>
          <p:cNvPr id="28" name="Picture 27" descr="A brick building&#10;&#10;Description automatically generated">
            <a:extLst>
              <a:ext uri="{FF2B5EF4-FFF2-40B4-BE49-F238E27FC236}">
                <a16:creationId xmlns:a16="http://schemas.microsoft.com/office/drawing/2014/main" id="{7F99D5DD-FF33-42F6-9B80-6D1FF05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88" y="4958278"/>
            <a:ext cx="3261319" cy="726791"/>
          </a:xfrm>
          <a:prstGeom prst="rect">
            <a:avLst/>
          </a:prstGeom>
        </p:spPr>
      </p:pic>
      <p:pic>
        <p:nvPicPr>
          <p:cNvPr id="30" name="Picture 29" descr="A brick building&#10;&#10;Description automatically generated">
            <a:extLst>
              <a:ext uri="{FF2B5EF4-FFF2-40B4-BE49-F238E27FC236}">
                <a16:creationId xmlns:a16="http://schemas.microsoft.com/office/drawing/2014/main" id="{B288EC50-A637-4D01-8113-C82B682B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225" y="4987675"/>
            <a:ext cx="3261319" cy="726791"/>
          </a:xfrm>
          <a:prstGeom prst="rect">
            <a:avLst/>
          </a:prstGeom>
        </p:spPr>
      </p:pic>
      <p:pic>
        <p:nvPicPr>
          <p:cNvPr id="20" name="Picture 19" descr="A brick building&#10;&#10;Description automatically generated">
            <a:extLst>
              <a:ext uri="{FF2B5EF4-FFF2-40B4-BE49-F238E27FC236}">
                <a16:creationId xmlns:a16="http://schemas.microsoft.com/office/drawing/2014/main" id="{AE09C462-C9E0-4E90-A6E2-685BFA51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61" y="5018800"/>
            <a:ext cx="3261319" cy="726791"/>
          </a:xfrm>
          <a:prstGeom prst="rect">
            <a:avLst/>
          </a:prstGeom>
        </p:spPr>
      </p:pic>
      <p:pic>
        <p:nvPicPr>
          <p:cNvPr id="22" name="Picture 21" descr="A brick building&#10;&#10;Description automatically generated">
            <a:extLst>
              <a:ext uri="{FF2B5EF4-FFF2-40B4-BE49-F238E27FC236}">
                <a16:creationId xmlns:a16="http://schemas.microsoft.com/office/drawing/2014/main" id="{AF59D4D2-1C4B-4048-BDB1-0AE08EC0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01" y="5057712"/>
            <a:ext cx="3261319" cy="726791"/>
          </a:xfrm>
          <a:prstGeom prst="rect">
            <a:avLst/>
          </a:prstGeom>
        </p:spPr>
      </p:pic>
      <p:pic>
        <p:nvPicPr>
          <p:cNvPr id="24" name="Picture 23" descr="A brick building&#10;&#10;Description automatically generated">
            <a:extLst>
              <a:ext uri="{FF2B5EF4-FFF2-40B4-BE49-F238E27FC236}">
                <a16:creationId xmlns:a16="http://schemas.microsoft.com/office/drawing/2014/main" id="{12D7F716-31F5-4A4E-A9E0-2FF1F070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" y="5087109"/>
            <a:ext cx="3261319" cy="72679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6D42D8EB-E01C-4871-9174-2778DD05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3429000"/>
            <a:ext cx="3261319" cy="726791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349E6211-2E75-453A-BFFF-113598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3467912"/>
            <a:ext cx="3261319" cy="726791"/>
          </a:xfrm>
          <a:prstGeom prst="rect">
            <a:avLst/>
          </a:prstGeom>
        </p:spPr>
      </p:pic>
      <p:pic>
        <p:nvPicPr>
          <p:cNvPr id="6" name="Picture 5" descr="A brick building&#10;&#10;Description automatically generated">
            <a:extLst>
              <a:ext uri="{FF2B5EF4-FFF2-40B4-BE49-F238E27FC236}">
                <a16:creationId xmlns:a16="http://schemas.microsoft.com/office/drawing/2014/main" id="{784D20F7-F46E-469A-A739-FE8B08A86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3497309"/>
            <a:ext cx="3261319" cy="726791"/>
          </a:xfrm>
          <a:prstGeom prst="rect">
            <a:avLst/>
          </a:prstGeom>
        </p:spPr>
      </p:pic>
      <p:pic>
        <p:nvPicPr>
          <p:cNvPr id="7" name="Picture 6" descr="A stone building&#10;&#10;Description automatically generated">
            <a:extLst>
              <a:ext uri="{FF2B5EF4-FFF2-40B4-BE49-F238E27FC236}">
                <a16:creationId xmlns:a16="http://schemas.microsoft.com/office/drawing/2014/main" id="{22E79359-D9BC-4FA4-AFC3-282A37E3E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>
            <a:off x="7160610" y="4008436"/>
            <a:ext cx="1047812" cy="1235413"/>
          </a:xfrm>
          <a:prstGeom prst="rect">
            <a:avLst/>
          </a:prstGeom>
        </p:spPr>
      </p:pic>
      <p:pic>
        <p:nvPicPr>
          <p:cNvPr id="8" name="Picture 7" descr="A brick building&#10;&#10;Description automatically generated">
            <a:extLst>
              <a:ext uri="{FF2B5EF4-FFF2-40B4-BE49-F238E27FC236}">
                <a16:creationId xmlns:a16="http://schemas.microsoft.com/office/drawing/2014/main" id="{9D3A2919-831E-4B89-BEEB-45F2F858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80" y="710101"/>
            <a:ext cx="3261319" cy="726791"/>
          </a:xfrm>
          <a:prstGeom prst="rect">
            <a:avLst/>
          </a:prstGeom>
        </p:spPr>
      </p:pic>
      <p:pic>
        <p:nvPicPr>
          <p:cNvPr id="9" name="Picture 8" descr="A brick building&#10;&#10;Description automatically generated">
            <a:extLst>
              <a:ext uri="{FF2B5EF4-FFF2-40B4-BE49-F238E27FC236}">
                <a16:creationId xmlns:a16="http://schemas.microsoft.com/office/drawing/2014/main" id="{DCE481A4-FE32-4688-9E2D-B476A427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20" y="749013"/>
            <a:ext cx="3261319" cy="726791"/>
          </a:xfrm>
          <a:prstGeom prst="rect">
            <a:avLst/>
          </a:prstGeom>
        </p:spPr>
      </p:pic>
      <p:pic>
        <p:nvPicPr>
          <p:cNvPr id="10" name="Picture 9" descr="A brick building&#10;&#10;Description automatically generated">
            <a:extLst>
              <a:ext uri="{FF2B5EF4-FFF2-40B4-BE49-F238E27FC236}">
                <a16:creationId xmlns:a16="http://schemas.microsoft.com/office/drawing/2014/main" id="{5CF84220-8D6B-47B4-AC18-00116ACE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957" y="778410"/>
            <a:ext cx="3261319" cy="726791"/>
          </a:xfrm>
          <a:prstGeom prst="rect">
            <a:avLst/>
          </a:prstGeom>
        </p:spPr>
      </p:pic>
      <p:pic>
        <p:nvPicPr>
          <p:cNvPr id="11" name="Picture 10" descr="A stone building&#10;&#10;Description automatically generated">
            <a:extLst>
              <a:ext uri="{FF2B5EF4-FFF2-40B4-BE49-F238E27FC236}">
                <a16:creationId xmlns:a16="http://schemas.microsoft.com/office/drawing/2014/main" id="{13D64878-4185-4A88-B443-0E583612B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82" b="35235"/>
          <a:stretch/>
        </p:blipFill>
        <p:spPr>
          <a:xfrm rot="5400000">
            <a:off x="9468100" y="4148047"/>
            <a:ext cx="1047812" cy="1235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C144C3-09B8-47F3-8D84-3D3B63B0B1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110"/>
          <a:stretch/>
        </p:blipFill>
        <p:spPr>
          <a:xfrm flipH="1">
            <a:off x="3440207" y="3594138"/>
            <a:ext cx="617483" cy="1552755"/>
          </a:xfrm>
          <a:prstGeom prst="rect">
            <a:avLst/>
          </a:prstGeom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30B79C15-6A66-45C7-8D47-DA13D5D440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A402859C-2660-4C5A-82F3-3C150E05A7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6164C9F-E582-46B4-8222-ADBE8BE58E23}"/>
              </a:ext>
            </a:extLst>
          </p:cNvPr>
          <p:cNvGrpSpPr/>
          <p:nvPr/>
        </p:nvGrpSpPr>
        <p:grpSpPr>
          <a:xfrm flipH="1">
            <a:off x="9270851" y="2770818"/>
            <a:ext cx="1302926" cy="1905266"/>
            <a:chOff x="6987174" y="3429000"/>
            <a:chExt cx="1302926" cy="1905266"/>
          </a:xfrm>
        </p:grpSpPr>
        <p:pic>
          <p:nvPicPr>
            <p:cNvPr id="31" name="Picture 30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338FC813-ACFA-4A6B-8342-B3F50A6EB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32" name="Picture 3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54C0364-7E24-4792-A063-0979FF5AA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976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371689F-4DDA-45D0-BF44-7EA086CD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E88DF73-C99C-416A-B417-BAAA07057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BCE6436-D898-4291-8D31-7BE203DA66E0}"/>
              </a:ext>
            </a:extLst>
          </p:cNvPr>
          <p:cNvGrpSpPr/>
          <p:nvPr/>
        </p:nvGrpSpPr>
        <p:grpSpPr>
          <a:xfrm>
            <a:off x="1878278" y="3429000"/>
            <a:ext cx="1302926" cy="1905266"/>
            <a:chOff x="6987174" y="3429000"/>
            <a:chExt cx="1302926" cy="1905266"/>
          </a:xfrm>
        </p:grpSpPr>
        <p:pic>
          <p:nvPicPr>
            <p:cNvPr id="17" name="Picture 16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EF30ADB1-2BD1-446A-B396-A18CCE787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8" name="Picture 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39AF739-4EAF-489F-A6C2-85977B6C88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48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371689F-4DDA-45D0-BF44-7EA086CD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E88DF73-C99C-416A-B417-BAAA07057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BCE6436-D898-4291-8D31-7BE203DA66E0}"/>
              </a:ext>
            </a:extLst>
          </p:cNvPr>
          <p:cNvGrpSpPr/>
          <p:nvPr/>
        </p:nvGrpSpPr>
        <p:grpSpPr>
          <a:xfrm>
            <a:off x="5927239" y="3258797"/>
            <a:ext cx="1302926" cy="1905266"/>
            <a:chOff x="6987174" y="3429000"/>
            <a:chExt cx="1302926" cy="1905266"/>
          </a:xfrm>
        </p:grpSpPr>
        <p:pic>
          <p:nvPicPr>
            <p:cNvPr id="17" name="Picture 16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EF30ADB1-2BD1-446A-B396-A18CCE787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8" name="Picture 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39AF739-4EAF-489F-A6C2-85977B6C88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65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371689F-4DDA-45D0-BF44-7EA086CD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E88DF73-C99C-416A-B417-BAAA07057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439AF739-4EAF-489F-A6C2-85977B6C8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86" r="24711"/>
          <a:stretch/>
        </p:blipFill>
        <p:spPr>
          <a:xfrm>
            <a:off x="5927239" y="3258797"/>
            <a:ext cx="981212" cy="1905266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17" name="Picture 16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EF30ADB1-2BD1-446A-B396-A18CCE787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38741">
            <a:off x="8001431" y="4313841"/>
            <a:ext cx="613903" cy="6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1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door&#10;&#10;Description automatically generated">
            <a:extLst>
              <a:ext uri="{FF2B5EF4-FFF2-40B4-BE49-F238E27FC236}">
                <a16:creationId xmlns:a16="http://schemas.microsoft.com/office/drawing/2014/main" id="{0F4C0F6A-A9AF-418C-9CCB-ECEEAEE5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425" y="1998676"/>
            <a:ext cx="2053855" cy="286064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C4B72-719E-474E-9091-4A7740044C42}"/>
              </a:ext>
            </a:extLst>
          </p:cNvPr>
          <p:cNvGrpSpPr/>
          <p:nvPr/>
        </p:nvGrpSpPr>
        <p:grpSpPr>
          <a:xfrm>
            <a:off x="4667365" y="2726788"/>
            <a:ext cx="1302926" cy="1905266"/>
            <a:chOff x="6987174" y="3429000"/>
            <a:chExt cx="1302926" cy="1905266"/>
          </a:xfrm>
        </p:grpSpPr>
        <p:pic>
          <p:nvPicPr>
            <p:cNvPr id="12" name="Picture 11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92FF7189-DCA8-47A5-8BCE-EE643F53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EC1CB83-46EC-47A0-AAB2-EC5A55388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972B37B7-F1D1-4400-94AA-4083B0459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411232">
            <a:off x="5662946" y="3259523"/>
            <a:ext cx="371858" cy="3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371689F-4DDA-45D0-BF44-7EA086CD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614439" y="4258055"/>
            <a:ext cx="981212" cy="107621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E88DF73-C99C-416A-B417-BAAA07057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439AF739-4EAF-489F-A6C2-85977B6C8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86" r="24711"/>
          <a:stretch/>
        </p:blipFill>
        <p:spPr>
          <a:xfrm>
            <a:off x="1812255" y="3429000"/>
            <a:ext cx="981212" cy="1905266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17" name="Picture 16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EF30ADB1-2BD1-446A-B396-A18CCE787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38741">
            <a:off x="8001431" y="4313841"/>
            <a:ext cx="613903" cy="6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3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D371689F-4DDA-45D0-BF44-7EA086CD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614439" y="4258055"/>
            <a:ext cx="981212" cy="107621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E88DF73-C99C-416A-B417-BAAA07057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439AF739-4EAF-489F-A6C2-85977B6C8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86" r="24711"/>
          <a:stretch/>
        </p:blipFill>
        <p:spPr>
          <a:xfrm>
            <a:off x="1812255" y="3429000"/>
            <a:ext cx="981212" cy="1905266"/>
          </a:xfrm>
          <a:prstGeom prst="rect">
            <a:avLst/>
          </a:prstGeom>
        </p:spPr>
      </p:pic>
      <p:pic>
        <p:nvPicPr>
          <p:cNvPr id="4" name="Picture 3" descr="A brick building&#10;&#10;Description automatically generated">
            <a:extLst>
              <a:ext uri="{FF2B5EF4-FFF2-40B4-BE49-F238E27FC236}">
                <a16:creationId xmlns:a16="http://schemas.microsoft.com/office/drawing/2014/main" id="{DA7F7047-1F5D-4FC9-8D6A-6333D73D5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AC7ADCAD-0ECB-4822-94E7-898B5FAF4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190" y="1840778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72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22" name="Picture 21" descr="A picture containing water&#10;&#10;Description automatically generated">
            <a:extLst>
              <a:ext uri="{FF2B5EF4-FFF2-40B4-BE49-F238E27FC236}">
                <a16:creationId xmlns:a16="http://schemas.microsoft.com/office/drawing/2014/main" id="{6C4673A8-63BF-459B-B591-D28155B9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90" y="1840778"/>
            <a:ext cx="3810532" cy="285789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3C1411A-3693-4E1D-8A48-49D38AB0CE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7868" t="9876" r="11073" b="1218"/>
          <a:stretch/>
        </p:blipFill>
        <p:spPr>
          <a:xfrm>
            <a:off x="614439" y="4258055"/>
            <a:ext cx="981212" cy="10762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586560-4E26-4683-AA55-548EFBBCB0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0A84384-69D9-4018-B53B-56F2D10ACD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rcRect l="24386" r="24711"/>
          <a:stretch/>
        </p:blipFill>
        <p:spPr>
          <a:xfrm>
            <a:off x="1812255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3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22" name="Picture 21" descr="A picture containing water&#10;&#10;Description automatically generated">
            <a:extLst>
              <a:ext uri="{FF2B5EF4-FFF2-40B4-BE49-F238E27FC236}">
                <a16:creationId xmlns:a16="http://schemas.microsoft.com/office/drawing/2014/main" id="{6C4673A8-63BF-459B-B591-D28155B9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90" y="1840778"/>
            <a:ext cx="3810532" cy="2857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0A102-CA08-4413-8ADA-D7AC5A1CCF1C}"/>
              </a:ext>
            </a:extLst>
          </p:cNvPr>
          <p:cNvSpPr txBox="1"/>
          <p:nvPr/>
        </p:nvSpPr>
        <p:spPr>
          <a:xfrm>
            <a:off x="1105045" y="2827243"/>
            <a:ext cx="64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Grandma, I don’t understand.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3C1411A-3693-4E1D-8A48-49D38AB0CE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7868" t="9876" r="11073" b="1218"/>
          <a:stretch/>
        </p:blipFill>
        <p:spPr>
          <a:xfrm>
            <a:off x="614439" y="4258055"/>
            <a:ext cx="981212" cy="10762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586560-4E26-4683-AA55-548EFBBCB0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0A84384-69D9-4018-B53B-56F2D10ACD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rcRect l="24386" r="24711"/>
          <a:stretch/>
        </p:blipFill>
        <p:spPr>
          <a:xfrm>
            <a:off x="1812255" y="3429000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72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22" name="Picture 21" descr="A picture containing water&#10;&#10;Description automatically generated">
            <a:extLst>
              <a:ext uri="{FF2B5EF4-FFF2-40B4-BE49-F238E27FC236}">
                <a16:creationId xmlns:a16="http://schemas.microsoft.com/office/drawing/2014/main" id="{6C4673A8-63BF-459B-B591-D28155B9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90" y="1840778"/>
            <a:ext cx="3810532" cy="2857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055FDC-83DB-4BFB-8736-DCA62A5EA74E}"/>
              </a:ext>
            </a:extLst>
          </p:cNvPr>
          <p:cNvSpPr txBox="1"/>
          <p:nvPr/>
        </p:nvSpPr>
        <p:spPr>
          <a:xfrm>
            <a:off x="6677724" y="224884"/>
            <a:ext cx="39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“You’ve guided me home.”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9FD2A-7B9B-477D-927C-FF46E49F49D6}"/>
              </a:ext>
            </a:extLst>
          </p:cNvPr>
          <p:cNvSpPr txBox="1"/>
          <p:nvPr/>
        </p:nvSpPr>
        <p:spPr>
          <a:xfrm>
            <a:off x="6677724" y="571035"/>
            <a:ext cx="39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am at peace.”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3C1411A-3693-4E1D-8A48-49D38AB0CE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7868" t="9876" r="11073" b="1218"/>
          <a:stretch/>
        </p:blipFill>
        <p:spPr>
          <a:xfrm>
            <a:off x="614439" y="4258055"/>
            <a:ext cx="981212" cy="10762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586560-4E26-4683-AA55-548EFBBCB0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0A84384-69D9-4018-B53B-56F2D10ACD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</a:extLst>
          </a:blip>
          <a:srcRect l="24386" r="24711"/>
          <a:stretch/>
        </p:blipFill>
        <p:spPr>
          <a:xfrm>
            <a:off x="1812255" y="3429000"/>
            <a:ext cx="981212" cy="190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DDE068-406B-48FA-906E-53177DEE66CF}"/>
              </a:ext>
            </a:extLst>
          </p:cNvPr>
          <p:cNvSpPr txBox="1"/>
          <p:nvPr/>
        </p:nvSpPr>
        <p:spPr>
          <a:xfrm>
            <a:off x="6677724" y="939359"/>
            <a:ext cx="520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“Thanks to you my light still endures in the world.”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132C0-04DC-42D4-815D-083DDC96B28C}"/>
              </a:ext>
            </a:extLst>
          </p:cNvPr>
          <p:cNvSpPr txBox="1"/>
          <p:nvPr/>
        </p:nvSpPr>
        <p:spPr>
          <a:xfrm>
            <a:off x="6677724" y="1281430"/>
            <a:ext cx="520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“It is your light now. Take it with you…”</a:t>
            </a:r>
          </a:p>
        </p:txBody>
      </p:sp>
    </p:spTree>
    <p:extLst>
      <p:ext uri="{BB962C8B-B14F-4D97-AF65-F5344CB8AC3E}">
        <p14:creationId xmlns:p14="http://schemas.microsoft.com/office/powerpoint/2010/main" val="243684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586560-4E26-4683-AA55-548EFBBCB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31DCC720-0518-4F70-B3EB-6E431D533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33187">
            <a:off x="7929257" y="4478342"/>
            <a:ext cx="371858" cy="3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99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586560-4E26-4683-AA55-548EFBBCB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6205557" y="3252831"/>
            <a:ext cx="981212" cy="1905266"/>
          </a:xfrm>
          <a:prstGeom prst="rect">
            <a:avLst/>
          </a:prstGeom>
        </p:spPr>
      </p:pic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31DCC720-0518-4F70-B3EB-6E431D533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33187">
            <a:off x="7929257" y="4478342"/>
            <a:ext cx="371858" cy="3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42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31DCC720-0518-4F70-B3EB-6E431D53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10661">
            <a:off x="6905800" y="4086323"/>
            <a:ext cx="371858" cy="338951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586560-4E26-4683-AA55-548EFBBCB0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91"/>
          <a:stretch/>
        </p:blipFill>
        <p:spPr>
          <a:xfrm>
            <a:off x="6205557" y="3252831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22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56E70725-2A14-4E2E-8453-742FD723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24675">
            <a:off x="6845708" y="3753586"/>
            <a:ext cx="613903" cy="613903"/>
          </a:xfrm>
          <a:prstGeom prst="rect">
            <a:avLst/>
          </a:prstGeom>
        </p:spPr>
      </p:pic>
      <p:pic>
        <p:nvPicPr>
          <p:cNvPr id="2" name="Picture 1" descr="A brick building&#10;&#10;Description automatically generated">
            <a:extLst>
              <a:ext uri="{FF2B5EF4-FFF2-40B4-BE49-F238E27FC236}">
                <a16:creationId xmlns:a16="http://schemas.microsoft.com/office/drawing/2014/main" id="{9B756318-3EDB-4D8B-898A-075DDEBD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724" y="4510732"/>
            <a:ext cx="3261319" cy="72679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586560-4E26-4683-AA55-548EFBBCB0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91"/>
          <a:stretch/>
        </p:blipFill>
        <p:spPr>
          <a:xfrm>
            <a:off x="6205557" y="3252831"/>
            <a:ext cx="98121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05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70000"/>
                <a:lumOff val="30000"/>
              </a:schemeClr>
            </a:gs>
            <a:gs pos="0">
              <a:schemeClr val="bg1">
                <a:lumMod val="80000"/>
                <a:lumOff val="20000"/>
              </a:schemeClr>
            </a:gs>
            <a:gs pos="100000">
              <a:schemeClr val="bg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97C2B-C868-4EF5-A89D-23DE0765182A}"/>
              </a:ext>
            </a:extLst>
          </p:cNvPr>
          <p:cNvSpPr/>
          <p:nvPr/>
        </p:nvSpPr>
        <p:spPr>
          <a:xfrm>
            <a:off x="2800824" y="2497976"/>
            <a:ext cx="659035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1710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oor&#10;&#10;Description automatically generated">
            <a:extLst>
              <a:ext uri="{FF2B5EF4-FFF2-40B4-BE49-F238E27FC236}">
                <a16:creationId xmlns:a16="http://schemas.microsoft.com/office/drawing/2014/main" id="{5534581E-1622-4E51-BB4C-DDCBF162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438" y="2162554"/>
            <a:ext cx="1804981" cy="2514010"/>
          </a:xfrm>
          <a:prstGeom prst="rect">
            <a:avLst/>
          </a:prstGeom>
        </p:spPr>
      </p:pic>
      <p:pic>
        <p:nvPicPr>
          <p:cNvPr id="2" name="Picture 1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A2444569-E053-4A0F-8BDF-B252894C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5494006" y="2916913"/>
            <a:ext cx="613903" cy="61390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C4B72-719E-474E-9091-4A7740044C42}"/>
              </a:ext>
            </a:extLst>
          </p:cNvPr>
          <p:cNvGrpSpPr/>
          <p:nvPr/>
        </p:nvGrpSpPr>
        <p:grpSpPr>
          <a:xfrm>
            <a:off x="4667365" y="2726788"/>
            <a:ext cx="1302926" cy="1905266"/>
            <a:chOff x="6987174" y="3429000"/>
            <a:chExt cx="1302926" cy="1905266"/>
          </a:xfrm>
        </p:grpSpPr>
        <p:pic>
          <p:nvPicPr>
            <p:cNvPr id="12" name="Picture 11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92FF7189-DCA8-47A5-8BCE-EE643F53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EC1CB83-46EC-47A0-AAB2-EC5A55388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5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oor&#10;&#10;Description automatically generated">
            <a:extLst>
              <a:ext uri="{FF2B5EF4-FFF2-40B4-BE49-F238E27FC236}">
                <a16:creationId xmlns:a16="http://schemas.microsoft.com/office/drawing/2014/main" id="{5534581E-1622-4E51-BB4C-DDCBF162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438" y="2162554"/>
            <a:ext cx="1804981" cy="2514010"/>
          </a:xfrm>
          <a:prstGeom prst="rect">
            <a:avLst/>
          </a:prstGeom>
        </p:spPr>
      </p:pic>
      <p:pic>
        <p:nvPicPr>
          <p:cNvPr id="2" name="Picture 1" descr="A picture containing person, fire, hand, half&#10;&#10;Description automatically generated">
            <a:extLst>
              <a:ext uri="{FF2B5EF4-FFF2-40B4-BE49-F238E27FC236}">
                <a16:creationId xmlns:a16="http://schemas.microsoft.com/office/drawing/2014/main" id="{A2444569-E053-4A0F-8BDF-B252894C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7591">
            <a:off x="5494006" y="2916913"/>
            <a:ext cx="613903" cy="61390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C4B72-719E-474E-9091-4A7740044C42}"/>
              </a:ext>
            </a:extLst>
          </p:cNvPr>
          <p:cNvGrpSpPr/>
          <p:nvPr/>
        </p:nvGrpSpPr>
        <p:grpSpPr>
          <a:xfrm>
            <a:off x="8618584" y="2726788"/>
            <a:ext cx="1302926" cy="1905266"/>
            <a:chOff x="6987174" y="3429000"/>
            <a:chExt cx="1302926" cy="1905266"/>
          </a:xfrm>
        </p:grpSpPr>
        <p:pic>
          <p:nvPicPr>
            <p:cNvPr id="12" name="Picture 11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92FF7189-DCA8-47A5-8BCE-EE643F53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EC1CB83-46EC-47A0-AAB2-EC5A55388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53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1">
                <a:lumMod val="100000"/>
              </a:schemeClr>
            </a:gs>
            <a:gs pos="0">
              <a:schemeClr val="bg1"/>
            </a:gs>
            <a:gs pos="100000">
              <a:schemeClr val="bg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2E14C-E3F6-47CE-96DE-C1DDF49C8775}"/>
              </a:ext>
            </a:extLst>
          </p:cNvPr>
          <p:cNvSpPr txBox="1"/>
          <p:nvPr/>
        </p:nvSpPr>
        <p:spPr>
          <a:xfrm>
            <a:off x="1402080" y="1060704"/>
            <a:ext cx="64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“Wake Up…”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C4A07-E81B-4700-BBB6-F2FE467248F1}"/>
              </a:ext>
            </a:extLst>
          </p:cNvPr>
          <p:cNvSpPr txBox="1"/>
          <p:nvPr/>
        </p:nvSpPr>
        <p:spPr>
          <a:xfrm>
            <a:off x="1402080" y="1468398"/>
            <a:ext cx="64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dad’s voice.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3A637-F83F-47AC-BD89-F1E4851F2751}"/>
              </a:ext>
            </a:extLst>
          </p:cNvPr>
          <p:cNvSpPr txBox="1"/>
          <p:nvPr/>
        </p:nvSpPr>
        <p:spPr>
          <a:xfrm>
            <a:off x="1402080" y="1876092"/>
            <a:ext cx="64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“Wake up… We need to help your grandma.”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E46A1-9047-429B-9FA6-069A718D469F}"/>
              </a:ext>
            </a:extLst>
          </p:cNvPr>
          <p:cNvSpPr txBox="1"/>
          <p:nvPr/>
        </p:nvSpPr>
        <p:spPr>
          <a:xfrm>
            <a:off x="1402080" y="2283786"/>
            <a:ext cx="64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held a torch in his hand. I knew he’d need 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C0050-26D6-45DD-BD06-69A0D93B72D6}"/>
              </a:ext>
            </a:extLst>
          </p:cNvPr>
          <p:cNvSpPr txBox="1"/>
          <p:nvPr/>
        </p:nvSpPr>
        <p:spPr>
          <a:xfrm>
            <a:off x="1402080" y="2691480"/>
            <a:ext cx="64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…and I knew I’d need my son.</a:t>
            </a:r>
          </a:p>
        </p:txBody>
      </p:sp>
    </p:spTree>
    <p:extLst>
      <p:ext uri="{BB962C8B-B14F-4D97-AF65-F5344CB8AC3E}">
        <p14:creationId xmlns:p14="http://schemas.microsoft.com/office/powerpoint/2010/main" val="300978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AB51FDB-4254-4BD5-A9A8-52BD5E2B0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A99C409-19BA-4FF1-91E3-D8FC5F08362C}"/>
              </a:ext>
            </a:extLst>
          </p:cNvPr>
          <p:cNvGrpSpPr/>
          <p:nvPr/>
        </p:nvGrpSpPr>
        <p:grpSpPr>
          <a:xfrm>
            <a:off x="1878278" y="3429000"/>
            <a:ext cx="1302926" cy="1905266"/>
            <a:chOff x="6987174" y="3429000"/>
            <a:chExt cx="1302926" cy="1905266"/>
          </a:xfrm>
        </p:grpSpPr>
        <p:pic>
          <p:nvPicPr>
            <p:cNvPr id="9" name="Picture 8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CF59AC24-2555-4887-AD7C-6338F93F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05A66DD-25CB-4F5C-A6B5-F33DC9525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FF2948A-96C8-48B4-A0E0-9A4BA269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8" t="9876" r="11073" b="1218"/>
          <a:stretch/>
        </p:blipFill>
        <p:spPr>
          <a:xfrm>
            <a:off x="458865" y="4258055"/>
            <a:ext cx="981212" cy="10762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AB51FDB-4254-4BD5-A9A8-52BD5E2B0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91"/>
          <a:stretch/>
        </p:blipFill>
        <p:spPr>
          <a:xfrm>
            <a:off x="1105045" y="3429000"/>
            <a:ext cx="981212" cy="19052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A99C409-19BA-4FF1-91E3-D8FC5F08362C}"/>
              </a:ext>
            </a:extLst>
          </p:cNvPr>
          <p:cNvGrpSpPr/>
          <p:nvPr/>
        </p:nvGrpSpPr>
        <p:grpSpPr>
          <a:xfrm flipH="1">
            <a:off x="1878278" y="3429000"/>
            <a:ext cx="1302926" cy="1905266"/>
            <a:chOff x="6987174" y="3429000"/>
            <a:chExt cx="1302926" cy="1905266"/>
          </a:xfrm>
        </p:grpSpPr>
        <p:pic>
          <p:nvPicPr>
            <p:cNvPr id="9" name="Picture 8" descr="A picture containing person, fire, hand, half&#10;&#10;Description automatically generated">
              <a:extLst>
                <a:ext uri="{FF2B5EF4-FFF2-40B4-BE49-F238E27FC236}">
                  <a16:creationId xmlns:a16="http://schemas.microsoft.com/office/drawing/2014/main" id="{CF59AC24-2555-4887-AD7C-6338F93F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24675">
              <a:off x="7676197" y="3806431"/>
              <a:ext cx="613903" cy="613903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05A66DD-25CB-4F5C-A6B5-F33DC9525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86" r="24711"/>
            <a:stretch/>
          </p:blipFill>
          <p:spPr>
            <a:xfrm>
              <a:off x="6987174" y="3429000"/>
              <a:ext cx="981212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5792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247</TotalTime>
  <Words>89</Words>
  <Application>Microsoft Office PowerPoint</Application>
  <PresentationFormat>Widescreen</PresentationFormat>
  <Paragraphs>12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Corbel</vt:lpstr>
      <vt:lpstr>Depth</vt:lpstr>
      <vt:lpstr>Pass The Torch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The Torch</dc:title>
  <dc:creator>User</dc:creator>
  <cp:lastModifiedBy>User</cp:lastModifiedBy>
  <cp:revision>1</cp:revision>
  <dcterms:created xsi:type="dcterms:W3CDTF">2020-09-26T14:35:28Z</dcterms:created>
  <dcterms:modified xsi:type="dcterms:W3CDTF">2020-09-26T18:42:40Z</dcterms:modified>
</cp:coreProperties>
</file>