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Case Study – PMI Manifatturiera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Riduzione Turnover &amp; Onboarding AI‑Driven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iniziale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150 dipendenti, turnover 25 % anno</a:t>
            </a:r>
          </a:p>
          <a:p>
            <a:r>
              <a:t>• Processi onboarding manuali</a:t>
            </a:r>
          </a:p>
          <a:p>
            <a:r>
              <a:t>• Dati HR frammentati, cultura poco data‑driven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Intervento Human+AI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Chatbot onboarding h24</a:t>
            </a:r>
          </a:p>
          <a:p>
            <a:r>
              <a:t>• Buddy AI‑suggested basato su skill match</a:t>
            </a:r>
          </a:p>
          <a:p>
            <a:r>
              <a:t>• Dashboard KPI evolutivi</a:t>
            </a:r>
          </a:p>
          <a:p>
            <a:r>
              <a:t>• Training e change management mirato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Risultati dopo 6 mesi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86384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Turnover 6 mesi ↘ 15 %</a:t>
            </a:r>
          </a:p>
          <a:p>
            <a:r>
              <a:t>• Adozione chatbot 70 %</a:t>
            </a:r>
          </a:p>
          <a:p>
            <a:r>
              <a:t>• eNPS +10 punti</a:t>
            </a:r>
          </a:p>
          <a:p>
            <a:r>
              <a:t>• Tempo medio onboarding ‑30 %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