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AI‑HRM25 Visual Toolkit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Mock‑up templates – Version 0.1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HR Architecture Canvas (Placeholder)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Evolution Dashboard – Mock‑up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8862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Line Chart</a:t>
            </a:r>
          </a:p>
          <a:p>
            <a:r>
              <a:t>(KPI Trend)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371600"/>
            <a:ext cx="3886200" cy="2743200"/>
          </a:xfrm>
          <a:prstGeom prst="rect">
            <a:avLst/>
          </a:prstGeom>
          <a:solidFill>
            <a:srgbClr val="DCDC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Gauge</a:t>
            </a:r>
          </a:p>
          <a:p>
            <a:r>
              <a:t>(Target vs Actual)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