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8580C-D285-4F41-9F7C-827133E32D3F}" type="datetimeFigureOut">
              <a:rPr lang="en-US" smtClean="0"/>
              <a:t>3/3/24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0E6E8-8665-5744-BF86-62464E7C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9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160C-288B-006B-44A0-1AD998492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25A8C-F554-DD0D-088E-AEDCF9A00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C8F50-A0AB-7000-69B9-3A64C14F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EE076-48E4-EBEE-4CD6-504DA151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20510-DA78-CEF7-8262-B071A4BF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6DD6-085A-882E-7E4B-5D0E2F33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06E3A-556D-04AC-31AB-749723E48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37182-7D3F-B606-3414-D575B8E1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4389D-92E7-AC6E-7055-3F7A64CA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B8C10-8576-EE1A-EF23-8989A7E1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2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97BDB-8B8C-2058-DACB-249D6206F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CB6AB-5F72-1008-863B-B00DCA931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66C94-56AB-CD93-BC8B-9C6772AF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0CB66-E978-BE3F-1D06-EF75DEAB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07030-2E7D-1BA4-9216-6487D469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6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C24A-8119-BC78-8A1C-1DDD3188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AF2A-7709-7911-5698-20A1A2F44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C03D2-05D6-AE54-8C70-95FF92BC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BA6C8-10C4-BB41-3C65-76E2AE10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F527A-03C6-67E4-D0B8-2EBD09D2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0B2D-3B19-8FB3-B498-0C08A15D3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F8E51-F06F-EE22-E42A-32B9D9C26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87FD6-32C8-90F4-FCFB-DC095136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07959-3944-9018-FBD6-A9A06D3C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BF059-FE0D-0875-5467-34608894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FC32-9B3E-3C10-84FB-1EAFDDFB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64060-4252-7F7C-0303-AFCADF68F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429AD-6B11-2A38-2B10-AB13AB695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FC633-7C3F-8F40-39B4-4715B9D0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E8886-858F-9171-CB35-89D42648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6A5BC-085E-4B48-C76A-6BCD184A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97F6-B1A7-619A-A2F0-509C7059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4B1E8-3AD9-0DEB-58B4-DB70FAFCC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E10BE-2865-AF31-4F71-3542B0A83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E5BFE-0955-A217-2348-5297D9028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8FB5D-78FA-1CDC-9146-C92D9EADC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48EB7-3611-81C1-7782-4BF9958C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330C3-346F-39AA-C836-5EBDEAD1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78F8F-4EC8-1323-5E61-E75BAB87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8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07C4-0A83-139B-ECD8-316CB8A1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C67B6-391D-926D-B483-B579ECF2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12FB-676F-0991-783A-1BB90618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68EFB-F0D0-CC4C-8DBC-A173C208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1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7B04F-9E3A-A1C3-4A0C-977E3D4F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16627-D655-8DE6-3194-6793A4A5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28997-58C6-6487-0596-56002EB4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3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C538-8359-6A92-38E4-6A8067228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91496-9E02-5730-FB3B-385CEE89B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E63EC-1AB9-1777-E30D-0795516BA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4C8E9-3EF6-BA8B-BA29-B1EC58BA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7BF28-8627-D7A9-0C4D-1EFCE0ED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9812E-8014-776A-F468-87F275B8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0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9F9F-C663-B920-C98C-A90DC4A5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7895E-9838-DC76-DE68-B41B38941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DB32F-DECA-BA05-1666-0A29A732F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F3881-D6D9-C44C-EBDD-1733F603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E6F0C-8560-7288-7B0E-95703EF7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3211B-524E-E210-7C46-2C14E4F8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4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53AFB-903E-9C55-F204-760AC2B88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83B1F-9CA8-DE5E-D95C-C40773E32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1CB86-A2BC-B4EE-B18F-6CCB83E8C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748A-CFCB-6043-A763-01F8534D61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B7DB4-02C9-23B7-07FE-6322A74AB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8AAE7-146D-0332-064B-3E943F576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7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E1DFDE50-031C-AA54-9886-A91B707B69F3}"/>
              </a:ext>
            </a:extLst>
          </p:cNvPr>
          <p:cNvSpPr/>
          <p:nvPr/>
        </p:nvSpPr>
        <p:spPr>
          <a:xfrm>
            <a:off x="202033" y="107543"/>
            <a:ext cx="3660791" cy="3155854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E7046564-C23A-B2DD-2F9B-ACC3A9089A97}"/>
              </a:ext>
            </a:extLst>
          </p:cNvPr>
          <p:cNvSpPr/>
          <p:nvPr/>
        </p:nvSpPr>
        <p:spPr>
          <a:xfrm>
            <a:off x="202032" y="3631441"/>
            <a:ext cx="3660791" cy="3155854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C590DCBD-0E8E-F4CE-4CA3-FDCE4EA667E1}"/>
              </a:ext>
            </a:extLst>
          </p:cNvPr>
          <p:cNvSpPr/>
          <p:nvPr/>
        </p:nvSpPr>
        <p:spPr>
          <a:xfrm>
            <a:off x="4002554" y="3631441"/>
            <a:ext cx="3660791" cy="3155854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FBC4E635-8FB8-A580-B3D6-8E7C3306837A}"/>
              </a:ext>
            </a:extLst>
          </p:cNvPr>
          <p:cNvSpPr/>
          <p:nvPr/>
        </p:nvSpPr>
        <p:spPr>
          <a:xfrm>
            <a:off x="7803075" y="70705"/>
            <a:ext cx="3660791" cy="3155854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DBC99CEF-DF1B-D0BB-AB15-9C78460B56CB}"/>
              </a:ext>
            </a:extLst>
          </p:cNvPr>
          <p:cNvSpPr/>
          <p:nvPr/>
        </p:nvSpPr>
        <p:spPr>
          <a:xfrm>
            <a:off x="4002554" y="70705"/>
            <a:ext cx="3660791" cy="3155854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3CA432FA-E271-2546-FFF5-517D4E6DCCCD}"/>
              </a:ext>
            </a:extLst>
          </p:cNvPr>
          <p:cNvSpPr/>
          <p:nvPr/>
        </p:nvSpPr>
        <p:spPr>
          <a:xfrm>
            <a:off x="7803074" y="3631441"/>
            <a:ext cx="3660791" cy="3155854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1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Inductive Games</dc:title>
  <dc:creator>spencer wilson</dc:creator>
  <cp:lastModifiedBy>spencer wilson</cp:lastModifiedBy>
  <cp:revision>7</cp:revision>
  <cp:lastPrinted>2024-03-03T18:28:17Z</cp:lastPrinted>
  <dcterms:created xsi:type="dcterms:W3CDTF">2024-03-03T14:47:44Z</dcterms:created>
  <dcterms:modified xsi:type="dcterms:W3CDTF">2024-03-03T18:47:33Z</dcterms:modified>
</cp:coreProperties>
</file>