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5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8580C-D285-4F41-9F7C-827133E32D3F}" type="datetimeFigureOut">
              <a:rPr lang="en-US" smtClean="0"/>
              <a:t>3/3/24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0E6E8-8665-5744-BF86-62464E7C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9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160C-288B-006B-44A0-1AD998492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25A8C-F554-DD0D-088E-AEDCF9A00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C8F50-A0AB-7000-69B9-3A64C14F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EE076-48E4-EBEE-4CD6-504DA151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0510-DA78-CEF7-8262-B071A4BF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6DD6-085A-882E-7E4B-5D0E2F33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06E3A-556D-04AC-31AB-749723E48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37182-7D3F-B606-3414-D575B8E1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4389D-92E7-AC6E-7055-3F7A64CA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B8C10-8576-EE1A-EF23-8989A7E1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2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97BDB-8B8C-2058-DACB-249D6206F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CB6AB-5F72-1008-863B-B00DCA931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66C94-56AB-CD93-BC8B-9C6772AF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0CB66-E978-BE3F-1D06-EF75DEAB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07030-2E7D-1BA4-9216-6487D469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6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C24A-8119-BC78-8A1C-1DDD3188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AF2A-7709-7911-5698-20A1A2F44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C03D2-05D6-AE54-8C70-95FF92BC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A6C8-10C4-BB41-3C65-76E2AE10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527A-03C6-67E4-D0B8-2EBD09D2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0B2D-3B19-8FB3-B498-0C08A15D3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F8E51-F06F-EE22-E42A-32B9D9C26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87FD6-32C8-90F4-FCFB-DC095136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07959-3944-9018-FBD6-A9A06D3C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BF059-FE0D-0875-5467-34608894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FC32-9B3E-3C10-84FB-1EAFDDFB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64060-4252-7F7C-0303-AFCADF68F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429AD-6B11-2A38-2B10-AB13AB695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FC633-7C3F-8F40-39B4-4715B9D0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E8886-858F-9171-CB35-89D42648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6A5BC-085E-4B48-C76A-6BCD184A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97F6-B1A7-619A-A2F0-509C7059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4B1E8-3AD9-0DEB-58B4-DB70FAFCC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E10BE-2865-AF31-4F71-3542B0A83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E5BFE-0955-A217-2348-5297D9028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8FB5D-78FA-1CDC-9146-C92D9EADC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48EB7-3611-81C1-7782-4BF9958C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330C3-346F-39AA-C836-5EBDEAD1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78F8F-4EC8-1323-5E61-E75BAB87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8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07C4-0A83-139B-ECD8-316CB8A1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C67B6-391D-926D-B483-B579ECF2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12FB-676F-0991-783A-1BB90618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68EFB-F0D0-CC4C-8DBC-A173C208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1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7B04F-9E3A-A1C3-4A0C-977E3D4F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16627-D655-8DE6-3194-6793A4A5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28997-58C6-6487-0596-56002EB4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3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C538-8359-6A92-38E4-6A8067228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91496-9E02-5730-FB3B-385CEE89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E63EC-1AB9-1777-E30D-0795516BA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4C8E9-3EF6-BA8B-BA29-B1EC58BA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7BF28-8627-D7A9-0C4D-1EFCE0ED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9812E-8014-776A-F468-87F275B8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0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9F9F-C663-B920-C98C-A90DC4A5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7895E-9838-DC76-DE68-B41B38941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DB32F-DECA-BA05-1666-0A29A732F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F3881-D6D9-C44C-EBDD-1733F603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E6F0C-8560-7288-7B0E-95703EF7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3211B-524E-E210-7C46-2C14E4F8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4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53AFB-903E-9C55-F204-760AC2B8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83B1F-9CA8-DE5E-D95C-C40773E32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1CB86-A2BC-B4EE-B18F-6CCB83E8C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748A-CFCB-6043-A763-01F8534D61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B7DB4-02C9-23B7-07FE-6322A74AB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8AAE7-146D-0332-064B-3E943F576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7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E7046564-C23A-B2DD-2F9B-ACC3A9089A97}"/>
              </a:ext>
            </a:extLst>
          </p:cNvPr>
          <p:cNvSpPr/>
          <p:nvPr/>
        </p:nvSpPr>
        <p:spPr>
          <a:xfrm>
            <a:off x="202032" y="3631441"/>
            <a:ext cx="3660791" cy="3155854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C590DCBD-0E8E-F4CE-4CA3-FDCE4EA667E1}"/>
              </a:ext>
            </a:extLst>
          </p:cNvPr>
          <p:cNvSpPr/>
          <p:nvPr/>
        </p:nvSpPr>
        <p:spPr>
          <a:xfrm>
            <a:off x="4002554" y="3631441"/>
            <a:ext cx="3660791" cy="3155854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FBC4E635-8FB8-A580-B3D6-8E7C3306837A}"/>
              </a:ext>
            </a:extLst>
          </p:cNvPr>
          <p:cNvSpPr/>
          <p:nvPr/>
        </p:nvSpPr>
        <p:spPr>
          <a:xfrm>
            <a:off x="7803075" y="70705"/>
            <a:ext cx="3660791" cy="3155854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DBC99CEF-DF1B-D0BB-AB15-9C78460B56CB}"/>
              </a:ext>
            </a:extLst>
          </p:cNvPr>
          <p:cNvSpPr/>
          <p:nvPr/>
        </p:nvSpPr>
        <p:spPr>
          <a:xfrm>
            <a:off x="4002554" y="70705"/>
            <a:ext cx="3660791" cy="3155854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3CA432FA-E271-2546-FFF5-517D4E6DCCCD}"/>
              </a:ext>
            </a:extLst>
          </p:cNvPr>
          <p:cNvSpPr/>
          <p:nvPr/>
        </p:nvSpPr>
        <p:spPr>
          <a:xfrm>
            <a:off x="7803074" y="3631441"/>
            <a:ext cx="3660791" cy="3155854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9CF331DA-C76C-1640-38F4-0C422C282B6A}"/>
              </a:ext>
            </a:extLst>
          </p:cNvPr>
          <p:cNvSpPr/>
          <p:nvPr/>
        </p:nvSpPr>
        <p:spPr>
          <a:xfrm>
            <a:off x="272820" y="264569"/>
            <a:ext cx="3385084" cy="2918176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41A751-E69E-EA0B-0984-3767CB4300B6}"/>
              </a:ext>
            </a:extLst>
          </p:cNvPr>
          <p:cNvSpPr txBox="1"/>
          <p:nvPr/>
        </p:nvSpPr>
        <p:spPr>
          <a:xfrm>
            <a:off x="1039686" y="392606"/>
            <a:ext cx="11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Rules: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A0CF7-3FED-C3C2-97FC-35EDD4F9E854}"/>
              </a:ext>
            </a:extLst>
          </p:cNvPr>
          <p:cNvSpPr txBox="1"/>
          <p:nvPr/>
        </p:nvSpPr>
        <p:spPr>
          <a:xfrm>
            <a:off x="650678" y="802478"/>
            <a:ext cx="268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what you can given: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8F82FFA8-305A-80C7-61FD-1B6448B4CC2D}"/>
              </a:ext>
            </a:extLst>
          </p:cNvPr>
          <p:cNvSpPr/>
          <p:nvPr/>
        </p:nvSpPr>
        <p:spPr>
          <a:xfrm rot="16200000">
            <a:off x="642280" y="2033473"/>
            <a:ext cx="325134" cy="23672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04A209-84B8-118C-5187-43191DE7C569}"/>
              </a:ext>
            </a:extLst>
          </p:cNvPr>
          <p:cNvSpPr txBox="1"/>
          <p:nvPr/>
        </p:nvSpPr>
        <p:spPr>
          <a:xfrm>
            <a:off x="1039686" y="1980185"/>
            <a:ext cx="204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 become either: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950D96-2001-45DE-CD6B-D4937A888F21}"/>
              </a:ext>
            </a:extLst>
          </p:cNvPr>
          <p:cNvSpPr txBox="1"/>
          <p:nvPr/>
        </p:nvSpPr>
        <p:spPr>
          <a:xfrm>
            <a:off x="910134" y="1391725"/>
            <a:ext cx="204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</a:t>
            </a:r>
            <a:r>
              <a:rPr lang="en-US" sz="1400" dirty="0"/>
              <a:t> should be a number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C05A798-BC43-1A66-1849-300A22A253AB}"/>
              </a:ext>
            </a:extLst>
          </p:cNvPr>
          <p:cNvSpPr/>
          <p:nvPr/>
        </p:nvSpPr>
        <p:spPr>
          <a:xfrm>
            <a:off x="923212" y="2399831"/>
            <a:ext cx="409290" cy="42327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7D0A14-610A-CE58-7CC5-A94372EAE515}"/>
              </a:ext>
            </a:extLst>
          </p:cNvPr>
          <p:cNvCxnSpPr>
            <a:cxnSpLocks/>
            <a:stCxn id="23" idx="6"/>
            <a:endCxn id="26" idx="0"/>
          </p:cNvCxnSpPr>
          <p:nvPr/>
        </p:nvCxnSpPr>
        <p:spPr>
          <a:xfrm>
            <a:off x="1332502" y="2611467"/>
            <a:ext cx="298715" cy="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riangle 25">
            <a:extLst>
              <a:ext uri="{FF2B5EF4-FFF2-40B4-BE49-F238E27FC236}">
                <a16:creationId xmlns:a16="http://schemas.microsoft.com/office/drawing/2014/main" id="{50CFECD5-FC76-C3C7-542A-BA3CFDCF5482}"/>
              </a:ext>
            </a:extLst>
          </p:cNvPr>
          <p:cNvSpPr/>
          <p:nvPr/>
        </p:nvSpPr>
        <p:spPr>
          <a:xfrm rot="16200000">
            <a:off x="1587014" y="2493102"/>
            <a:ext cx="325134" cy="23672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ACF1E610-B5AA-CA45-B663-9B408014A015}"/>
              </a:ext>
            </a:extLst>
          </p:cNvPr>
          <p:cNvSpPr/>
          <p:nvPr/>
        </p:nvSpPr>
        <p:spPr>
          <a:xfrm>
            <a:off x="2260428" y="2421844"/>
            <a:ext cx="405806" cy="349833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7700BC58-3993-63A6-C9DD-BB4E2AC3E824}"/>
              </a:ext>
            </a:extLst>
          </p:cNvPr>
          <p:cNvSpPr/>
          <p:nvPr/>
        </p:nvSpPr>
        <p:spPr>
          <a:xfrm rot="16200000">
            <a:off x="5048664" y="1151935"/>
            <a:ext cx="1212127" cy="88254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A3C347D-B970-2EA3-99FF-9C88225AFE54}"/>
              </a:ext>
            </a:extLst>
          </p:cNvPr>
          <p:cNvSpPr/>
          <p:nvPr/>
        </p:nvSpPr>
        <p:spPr>
          <a:xfrm>
            <a:off x="714641" y="4650608"/>
            <a:ext cx="1088208" cy="112538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100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FB15C2-A833-B1DB-F132-29E742C0B997}"/>
              </a:ext>
            </a:extLst>
          </p:cNvPr>
          <p:cNvCxnSpPr>
            <a:cxnSpLocks/>
            <a:stCxn id="33" idx="6"/>
            <a:endCxn id="35" idx="0"/>
          </p:cNvCxnSpPr>
          <p:nvPr/>
        </p:nvCxnSpPr>
        <p:spPr>
          <a:xfrm flipV="1">
            <a:off x="1802849" y="5209368"/>
            <a:ext cx="617082" cy="3932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riangle 34">
            <a:extLst>
              <a:ext uri="{FF2B5EF4-FFF2-40B4-BE49-F238E27FC236}">
                <a16:creationId xmlns:a16="http://schemas.microsoft.com/office/drawing/2014/main" id="{A0B98C89-98F2-3F64-D960-B06CA8DC5349}"/>
              </a:ext>
            </a:extLst>
          </p:cNvPr>
          <p:cNvSpPr/>
          <p:nvPr/>
        </p:nvSpPr>
        <p:spPr>
          <a:xfrm rot="16200000">
            <a:off x="2302406" y="4894663"/>
            <a:ext cx="864458" cy="6294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457756-761B-EA1E-83FB-85F8D47341CE}"/>
              </a:ext>
            </a:extLst>
          </p:cNvPr>
          <p:cNvSpPr/>
          <p:nvPr/>
        </p:nvSpPr>
        <p:spPr>
          <a:xfrm>
            <a:off x="4669350" y="4646676"/>
            <a:ext cx="1088208" cy="112538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100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5250CFF-8FCB-9F92-C59B-FB33928B2972}"/>
              </a:ext>
            </a:extLst>
          </p:cNvPr>
          <p:cNvCxnSpPr>
            <a:cxnSpLocks/>
            <a:stCxn id="37" idx="6"/>
            <a:endCxn id="40" idx="3"/>
          </p:cNvCxnSpPr>
          <p:nvPr/>
        </p:nvCxnSpPr>
        <p:spPr>
          <a:xfrm>
            <a:off x="5757558" y="5209368"/>
            <a:ext cx="523563" cy="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exagon 39">
            <a:extLst>
              <a:ext uri="{FF2B5EF4-FFF2-40B4-BE49-F238E27FC236}">
                <a16:creationId xmlns:a16="http://schemas.microsoft.com/office/drawing/2014/main" id="{4F273453-6DCB-73FD-B9A5-1157FD3F982B}"/>
              </a:ext>
            </a:extLst>
          </p:cNvPr>
          <p:cNvSpPr/>
          <p:nvPr/>
        </p:nvSpPr>
        <p:spPr>
          <a:xfrm>
            <a:off x="6281121" y="4857700"/>
            <a:ext cx="815869" cy="703336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9E7EB2D-8A10-6C28-8264-34EF0C4F0368}"/>
              </a:ext>
            </a:extLst>
          </p:cNvPr>
          <p:cNvSpPr/>
          <p:nvPr/>
        </p:nvSpPr>
        <p:spPr>
          <a:xfrm rot="1570742">
            <a:off x="8450551" y="412731"/>
            <a:ext cx="847387" cy="8763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100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6161AB-305F-6AD3-346B-498E64D351E6}"/>
              </a:ext>
            </a:extLst>
          </p:cNvPr>
          <p:cNvCxnSpPr>
            <a:cxnSpLocks/>
            <a:stCxn id="43" idx="6"/>
            <a:endCxn id="50" idx="1"/>
          </p:cNvCxnSpPr>
          <p:nvPr/>
        </p:nvCxnSpPr>
        <p:spPr>
          <a:xfrm>
            <a:off x="9254475" y="1037823"/>
            <a:ext cx="457138" cy="262323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70D58209-F476-21BE-DFFC-326D593C2FF3}"/>
              </a:ext>
            </a:extLst>
          </p:cNvPr>
          <p:cNvSpPr/>
          <p:nvPr/>
        </p:nvSpPr>
        <p:spPr>
          <a:xfrm>
            <a:off x="9587516" y="1171810"/>
            <a:ext cx="847387" cy="8763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25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F61EE3-3A55-7D79-2DB2-4CFC07059CD0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>
            <a:off x="10011210" y="2048145"/>
            <a:ext cx="9272" cy="454606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iangle 51">
            <a:extLst>
              <a:ext uri="{FF2B5EF4-FFF2-40B4-BE49-F238E27FC236}">
                <a16:creationId xmlns:a16="http://schemas.microsoft.com/office/drawing/2014/main" id="{5BE5F8FC-8125-C639-9688-B841A0F05EBA}"/>
              </a:ext>
            </a:extLst>
          </p:cNvPr>
          <p:cNvSpPr/>
          <p:nvPr/>
        </p:nvSpPr>
        <p:spPr>
          <a:xfrm rot="21561670">
            <a:off x="9686637" y="2502736"/>
            <a:ext cx="673153" cy="4901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D4DD954-2A10-BFDC-4E09-97DBB06DA121}"/>
              </a:ext>
            </a:extLst>
          </p:cNvPr>
          <p:cNvSpPr/>
          <p:nvPr/>
        </p:nvSpPr>
        <p:spPr>
          <a:xfrm rot="1570742">
            <a:off x="8546960" y="3776817"/>
            <a:ext cx="847387" cy="8763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100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3B09721-42A9-0AFF-B141-09A4196D5E41}"/>
              </a:ext>
            </a:extLst>
          </p:cNvPr>
          <p:cNvCxnSpPr>
            <a:cxnSpLocks/>
            <a:stCxn id="67" idx="6"/>
            <a:endCxn id="69" idx="1"/>
          </p:cNvCxnSpPr>
          <p:nvPr/>
        </p:nvCxnSpPr>
        <p:spPr>
          <a:xfrm>
            <a:off x="9350884" y="4401909"/>
            <a:ext cx="457138" cy="262323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5CAD5985-A366-06A9-10C3-770B1C4C4395}"/>
              </a:ext>
            </a:extLst>
          </p:cNvPr>
          <p:cNvSpPr/>
          <p:nvPr/>
        </p:nvSpPr>
        <p:spPr>
          <a:xfrm>
            <a:off x="9683925" y="4535896"/>
            <a:ext cx="847387" cy="8763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25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C360F1-B40F-6370-B5C4-55F3127262C7}"/>
              </a:ext>
            </a:extLst>
          </p:cNvPr>
          <p:cNvCxnSpPr>
            <a:cxnSpLocks/>
            <a:stCxn id="69" idx="4"/>
            <a:endCxn id="72" idx="5"/>
          </p:cNvCxnSpPr>
          <p:nvPr/>
        </p:nvCxnSpPr>
        <p:spPr>
          <a:xfrm flipH="1">
            <a:off x="9997681" y="5412231"/>
            <a:ext cx="109938" cy="428686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Hexagon 71">
            <a:extLst>
              <a:ext uri="{FF2B5EF4-FFF2-40B4-BE49-F238E27FC236}">
                <a16:creationId xmlns:a16="http://schemas.microsoft.com/office/drawing/2014/main" id="{0A4BE039-80F4-7DFD-2974-CF8B66359745}"/>
              </a:ext>
            </a:extLst>
          </p:cNvPr>
          <p:cNvSpPr/>
          <p:nvPr/>
        </p:nvSpPr>
        <p:spPr>
          <a:xfrm rot="20216730">
            <a:off x="9513899" y="5903722"/>
            <a:ext cx="815869" cy="703336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xagon 9">
            <a:extLst>
              <a:ext uri="{FF2B5EF4-FFF2-40B4-BE49-F238E27FC236}">
                <a16:creationId xmlns:a16="http://schemas.microsoft.com/office/drawing/2014/main" id="{DBC99CEF-DF1B-D0BB-AB15-9C78460B56CB}"/>
              </a:ext>
            </a:extLst>
          </p:cNvPr>
          <p:cNvSpPr/>
          <p:nvPr/>
        </p:nvSpPr>
        <p:spPr>
          <a:xfrm>
            <a:off x="4002554" y="70705"/>
            <a:ext cx="3660791" cy="3155854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91C357F9-D9EA-9333-C73A-ACDF13C3AB97}"/>
              </a:ext>
            </a:extLst>
          </p:cNvPr>
          <p:cNvSpPr/>
          <p:nvPr/>
        </p:nvSpPr>
        <p:spPr>
          <a:xfrm>
            <a:off x="202032" y="172523"/>
            <a:ext cx="3660791" cy="3155854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91D332-9862-9CC2-0AD7-2064E454589F}"/>
              </a:ext>
            </a:extLst>
          </p:cNvPr>
          <p:cNvSpPr/>
          <p:nvPr/>
        </p:nvSpPr>
        <p:spPr>
          <a:xfrm rot="1570742">
            <a:off x="1046001" y="412730"/>
            <a:ext cx="847387" cy="8763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100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DBD880-57CB-BACD-4DAD-A57BBC1A2BF9}"/>
              </a:ext>
            </a:extLst>
          </p:cNvPr>
          <p:cNvCxnSpPr>
            <a:cxnSpLocks/>
            <a:stCxn id="18" idx="6"/>
            <a:endCxn id="20" idx="1"/>
          </p:cNvCxnSpPr>
          <p:nvPr/>
        </p:nvCxnSpPr>
        <p:spPr>
          <a:xfrm>
            <a:off x="1849925" y="1037822"/>
            <a:ext cx="457138" cy="262323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59D84BE-604B-7525-6B53-D804132C3C27}"/>
              </a:ext>
            </a:extLst>
          </p:cNvPr>
          <p:cNvSpPr/>
          <p:nvPr/>
        </p:nvSpPr>
        <p:spPr>
          <a:xfrm>
            <a:off x="2182966" y="1171809"/>
            <a:ext cx="847387" cy="8763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25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B86605-CAF5-8115-8F23-DCDF3CBF5B8D}"/>
              </a:ext>
            </a:extLst>
          </p:cNvPr>
          <p:cNvCxnSpPr>
            <a:cxnSpLocks/>
            <a:stCxn id="20" idx="3"/>
            <a:endCxn id="27" idx="7"/>
          </p:cNvCxnSpPr>
          <p:nvPr/>
        </p:nvCxnSpPr>
        <p:spPr>
          <a:xfrm flipH="1">
            <a:off x="1848299" y="1919808"/>
            <a:ext cx="458764" cy="406639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919E8D1-9B7C-8A98-02E1-BF6E61EB6DB9}"/>
              </a:ext>
            </a:extLst>
          </p:cNvPr>
          <p:cNvSpPr/>
          <p:nvPr/>
        </p:nvSpPr>
        <p:spPr>
          <a:xfrm>
            <a:off x="1125009" y="2198111"/>
            <a:ext cx="847387" cy="8763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789</a:t>
            </a: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8B28C0FD-0FD3-FEB6-C7EF-89A726F33140}"/>
              </a:ext>
            </a:extLst>
          </p:cNvPr>
          <p:cNvSpPr/>
          <p:nvPr/>
        </p:nvSpPr>
        <p:spPr>
          <a:xfrm rot="8485663">
            <a:off x="561093" y="1456533"/>
            <a:ext cx="673153" cy="4901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7B703B-BA98-A9B6-316C-64D1EE586B50}"/>
              </a:ext>
            </a:extLst>
          </p:cNvPr>
          <p:cNvCxnSpPr>
            <a:cxnSpLocks/>
            <a:stCxn id="27" idx="1"/>
            <a:endCxn id="28" idx="0"/>
          </p:cNvCxnSpPr>
          <p:nvPr/>
        </p:nvCxnSpPr>
        <p:spPr>
          <a:xfrm flipH="1" flipV="1">
            <a:off x="1050464" y="1893187"/>
            <a:ext cx="198642" cy="43326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646449A0-C17F-EDF3-31BA-C9F870428A0C}"/>
              </a:ext>
            </a:extLst>
          </p:cNvPr>
          <p:cNvSpPr/>
          <p:nvPr/>
        </p:nvSpPr>
        <p:spPr>
          <a:xfrm rot="1570742">
            <a:off x="5012587" y="312835"/>
            <a:ext cx="847387" cy="8763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100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B0EF7F0-04A7-F91C-A25E-16502B60A498}"/>
              </a:ext>
            </a:extLst>
          </p:cNvPr>
          <p:cNvCxnSpPr>
            <a:cxnSpLocks/>
            <a:stCxn id="42" idx="6"/>
            <a:endCxn id="46" idx="1"/>
          </p:cNvCxnSpPr>
          <p:nvPr/>
        </p:nvCxnSpPr>
        <p:spPr>
          <a:xfrm>
            <a:off x="5816511" y="937927"/>
            <a:ext cx="457138" cy="262323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6950996-2C56-924E-4D2E-E21A831AB9E8}"/>
              </a:ext>
            </a:extLst>
          </p:cNvPr>
          <p:cNvSpPr/>
          <p:nvPr/>
        </p:nvSpPr>
        <p:spPr>
          <a:xfrm>
            <a:off x="6149552" y="1071914"/>
            <a:ext cx="847387" cy="8763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25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A964925-AC91-EF62-7B48-1D65EDC60DBC}"/>
              </a:ext>
            </a:extLst>
          </p:cNvPr>
          <p:cNvCxnSpPr>
            <a:cxnSpLocks/>
            <a:stCxn id="46" idx="3"/>
            <a:endCxn id="48" idx="7"/>
          </p:cNvCxnSpPr>
          <p:nvPr/>
        </p:nvCxnSpPr>
        <p:spPr>
          <a:xfrm flipH="1">
            <a:off x="5814885" y="1819913"/>
            <a:ext cx="458764" cy="406639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111E4BF-7DB5-A4B7-7843-3AF23F1054BE}"/>
              </a:ext>
            </a:extLst>
          </p:cNvPr>
          <p:cNvSpPr/>
          <p:nvPr/>
        </p:nvSpPr>
        <p:spPr>
          <a:xfrm>
            <a:off x="5091595" y="2098216"/>
            <a:ext cx="847387" cy="8763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789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99924E-BA91-7431-8C5B-3F86642A2326}"/>
              </a:ext>
            </a:extLst>
          </p:cNvPr>
          <p:cNvCxnSpPr>
            <a:cxnSpLocks/>
            <a:stCxn id="48" idx="1"/>
            <a:endCxn id="54" idx="0"/>
          </p:cNvCxnSpPr>
          <p:nvPr/>
        </p:nvCxnSpPr>
        <p:spPr>
          <a:xfrm flipH="1" flipV="1">
            <a:off x="4995691" y="1897832"/>
            <a:ext cx="220001" cy="32872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>
            <a:extLst>
              <a:ext uri="{FF2B5EF4-FFF2-40B4-BE49-F238E27FC236}">
                <a16:creationId xmlns:a16="http://schemas.microsoft.com/office/drawing/2014/main" id="{258CB14E-ADE4-BF2F-1892-82E295BE48A4}"/>
              </a:ext>
            </a:extLst>
          </p:cNvPr>
          <p:cNvSpPr/>
          <p:nvPr/>
        </p:nvSpPr>
        <p:spPr>
          <a:xfrm rot="2883152">
            <a:off x="4315073" y="1242759"/>
            <a:ext cx="815869" cy="703336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Hexagon 70">
            <a:extLst>
              <a:ext uri="{FF2B5EF4-FFF2-40B4-BE49-F238E27FC236}">
                <a16:creationId xmlns:a16="http://schemas.microsoft.com/office/drawing/2014/main" id="{9BB2173C-760B-1CDA-3483-312871825A7D}"/>
              </a:ext>
            </a:extLst>
          </p:cNvPr>
          <p:cNvSpPr/>
          <p:nvPr/>
        </p:nvSpPr>
        <p:spPr>
          <a:xfrm>
            <a:off x="8220984" y="151186"/>
            <a:ext cx="3660791" cy="3155854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4A8529A-A6EF-9E04-A72D-13857934A342}"/>
              </a:ext>
            </a:extLst>
          </p:cNvPr>
          <p:cNvSpPr/>
          <p:nvPr/>
        </p:nvSpPr>
        <p:spPr>
          <a:xfrm>
            <a:off x="10367982" y="1152395"/>
            <a:ext cx="847387" cy="8763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25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056FED8-D255-6338-F3B6-8AD3DFF1EDDF}"/>
              </a:ext>
            </a:extLst>
          </p:cNvPr>
          <p:cNvCxnSpPr>
            <a:cxnSpLocks/>
            <a:stCxn id="75" idx="3"/>
            <a:endCxn id="77" idx="7"/>
          </p:cNvCxnSpPr>
          <p:nvPr/>
        </p:nvCxnSpPr>
        <p:spPr>
          <a:xfrm flipH="1">
            <a:off x="10033315" y="1900394"/>
            <a:ext cx="458764" cy="406639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31BF59F5-D9D2-95FB-E044-EEDA93C997EF}"/>
              </a:ext>
            </a:extLst>
          </p:cNvPr>
          <p:cNvSpPr/>
          <p:nvPr/>
        </p:nvSpPr>
        <p:spPr>
          <a:xfrm>
            <a:off x="9310025" y="2178697"/>
            <a:ext cx="847387" cy="8763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789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28EAAC3-4835-BBFF-644D-525974867547}"/>
              </a:ext>
            </a:extLst>
          </p:cNvPr>
          <p:cNvCxnSpPr>
            <a:cxnSpLocks/>
            <a:stCxn id="77" idx="1"/>
            <a:endCxn id="79" idx="0"/>
          </p:cNvCxnSpPr>
          <p:nvPr/>
        </p:nvCxnSpPr>
        <p:spPr>
          <a:xfrm flipH="1" flipV="1">
            <a:off x="9214121" y="1978313"/>
            <a:ext cx="220001" cy="32872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Hexagon 78">
            <a:extLst>
              <a:ext uri="{FF2B5EF4-FFF2-40B4-BE49-F238E27FC236}">
                <a16:creationId xmlns:a16="http://schemas.microsoft.com/office/drawing/2014/main" id="{CC350A7D-C7EB-4CAB-770C-F854F35FD607}"/>
              </a:ext>
            </a:extLst>
          </p:cNvPr>
          <p:cNvSpPr/>
          <p:nvPr/>
        </p:nvSpPr>
        <p:spPr>
          <a:xfrm rot="2883152">
            <a:off x="8533503" y="1323240"/>
            <a:ext cx="815869" cy="703336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Hexagon 79">
            <a:extLst>
              <a:ext uri="{FF2B5EF4-FFF2-40B4-BE49-F238E27FC236}">
                <a16:creationId xmlns:a16="http://schemas.microsoft.com/office/drawing/2014/main" id="{CC16A035-0E65-D516-97BC-95BF90E7BCDA}"/>
              </a:ext>
            </a:extLst>
          </p:cNvPr>
          <p:cNvSpPr/>
          <p:nvPr/>
        </p:nvSpPr>
        <p:spPr>
          <a:xfrm>
            <a:off x="175699" y="3547012"/>
            <a:ext cx="3660791" cy="3155854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Hexagon 86">
            <a:extLst>
              <a:ext uri="{FF2B5EF4-FFF2-40B4-BE49-F238E27FC236}">
                <a16:creationId xmlns:a16="http://schemas.microsoft.com/office/drawing/2014/main" id="{517D3807-1D37-E6AB-6DBA-FA5B1C9DAA97}"/>
              </a:ext>
            </a:extLst>
          </p:cNvPr>
          <p:cNvSpPr/>
          <p:nvPr/>
        </p:nvSpPr>
        <p:spPr>
          <a:xfrm rot="5400000">
            <a:off x="1173087" y="4367077"/>
            <a:ext cx="1618655" cy="1395394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Hexagon 87">
            <a:extLst>
              <a:ext uri="{FF2B5EF4-FFF2-40B4-BE49-F238E27FC236}">
                <a16:creationId xmlns:a16="http://schemas.microsoft.com/office/drawing/2014/main" id="{E0309A94-65CB-F4A3-570F-CB10B51508FD}"/>
              </a:ext>
            </a:extLst>
          </p:cNvPr>
          <p:cNvSpPr/>
          <p:nvPr/>
        </p:nvSpPr>
        <p:spPr>
          <a:xfrm>
            <a:off x="4069808" y="3486847"/>
            <a:ext cx="3660791" cy="3155854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D47C5FF-363D-71AD-77F5-36F66FB344CC}"/>
              </a:ext>
            </a:extLst>
          </p:cNvPr>
          <p:cNvSpPr/>
          <p:nvPr/>
        </p:nvSpPr>
        <p:spPr>
          <a:xfrm>
            <a:off x="5158849" y="5514358"/>
            <a:ext cx="847387" cy="8763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789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A3F1D53-66E1-30CF-F4B8-530112AB5BC3}"/>
              </a:ext>
            </a:extLst>
          </p:cNvPr>
          <p:cNvCxnSpPr>
            <a:cxnSpLocks/>
            <a:stCxn id="93" idx="1"/>
            <a:endCxn id="95" idx="0"/>
          </p:cNvCxnSpPr>
          <p:nvPr/>
        </p:nvCxnSpPr>
        <p:spPr>
          <a:xfrm flipH="1" flipV="1">
            <a:off x="5062945" y="5313974"/>
            <a:ext cx="220001" cy="32872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Hexagon 94">
            <a:extLst>
              <a:ext uri="{FF2B5EF4-FFF2-40B4-BE49-F238E27FC236}">
                <a16:creationId xmlns:a16="http://schemas.microsoft.com/office/drawing/2014/main" id="{1E1F1AAB-BB13-1C94-234C-B6CC6D932FD1}"/>
              </a:ext>
            </a:extLst>
          </p:cNvPr>
          <p:cNvSpPr/>
          <p:nvPr/>
        </p:nvSpPr>
        <p:spPr>
          <a:xfrm rot="2883152">
            <a:off x="4382327" y="4658901"/>
            <a:ext cx="815869" cy="703336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46A9B134-0AAC-7BDE-90E5-89D80ABC181F}"/>
              </a:ext>
            </a:extLst>
          </p:cNvPr>
          <p:cNvSpPr/>
          <p:nvPr/>
        </p:nvSpPr>
        <p:spPr>
          <a:xfrm>
            <a:off x="8202919" y="3531930"/>
            <a:ext cx="3660791" cy="3155854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AEC307B-C49D-C66B-A0CC-E29656E7A099}"/>
              </a:ext>
            </a:extLst>
          </p:cNvPr>
          <p:cNvSpPr/>
          <p:nvPr/>
        </p:nvSpPr>
        <p:spPr>
          <a:xfrm>
            <a:off x="9291960" y="5559441"/>
            <a:ext cx="847387" cy="8763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789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0817EF-6DBC-7E7A-0FE1-AAB5D3912873}"/>
              </a:ext>
            </a:extLst>
          </p:cNvPr>
          <p:cNvCxnSpPr>
            <a:cxnSpLocks/>
            <a:stCxn id="98" idx="1"/>
            <a:endCxn id="101" idx="0"/>
          </p:cNvCxnSpPr>
          <p:nvPr/>
        </p:nvCxnSpPr>
        <p:spPr>
          <a:xfrm flipH="1" flipV="1">
            <a:off x="9128579" y="5325761"/>
            <a:ext cx="287478" cy="362016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riangle 100">
            <a:extLst>
              <a:ext uri="{FF2B5EF4-FFF2-40B4-BE49-F238E27FC236}">
                <a16:creationId xmlns:a16="http://schemas.microsoft.com/office/drawing/2014/main" id="{210E2C43-336A-5A93-55A5-6DFF0E823A8F}"/>
              </a:ext>
            </a:extLst>
          </p:cNvPr>
          <p:cNvSpPr/>
          <p:nvPr/>
        </p:nvSpPr>
        <p:spPr>
          <a:xfrm rot="8485663">
            <a:off x="8639208" y="4889107"/>
            <a:ext cx="673153" cy="4901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1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34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Inductive Games</dc:title>
  <dc:creator>spencer wilson</dc:creator>
  <cp:lastModifiedBy>spencer wilson</cp:lastModifiedBy>
  <cp:revision>7</cp:revision>
  <cp:lastPrinted>2024-03-03T18:28:17Z</cp:lastPrinted>
  <dcterms:created xsi:type="dcterms:W3CDTF">2024-03-03T14:47:44Z</dcterms:created>
  <dcterms:modified xsi:type="dcterms:W3CDTF">2024-03-03T18:47:34Z</dcterms:modified>
</cp:coreProperties>
</file>