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89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80C-D285-4F41-9F7C-827133E32D3F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E6E8-8665-5744-BF86-62464E7C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0E6E8-8665-5744-BF86-62464E7CD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60C-288B-006B-44A0-1AD99849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5A8C-F554-DD0D-088E-AEDCF9A0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8F50-A0AB-7000-69B9-3A64C14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E076-48E4-EBEE-4CD6-504DA1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0510-DA78-CEF7-8262-B071A4B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DD6-085A-882E-7E4B-5D0E2F3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6E3A-556D-04AC-31AB-749723E4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182-7D3F-B606-3414-D575B8E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389D-92E7-AC6E-7055-3F7A64C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8C10-8576-EE1A-EF23-8989A7E1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7BDB-8B8C-2058-DACB-249D6206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B6AB-5F72-1008-863B-B00DCA93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C94-56AB-CD93-BC8B-9C6772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CB66-E978-BE3F-1D06-EF75DE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030-2E7D-1BA4-9216-6487D469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24A-8119-BC78-8A1C-1DDD31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F2A-7709-7911-5698-20A1A2F4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03D2-05D6-AE54-8C70-95FF92B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6C8-10C4-BB41-3C65-76E2AE10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27A-03C6-67E4-D0B8-2EBD09D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B2D-3B19-8FB3-B498-0C08A15D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8E51-F06F-EE22-E42A-32B9D9C2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7FD6-32C8-90F4-FCFB-DC095136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7959-3944-9018-FBD6-A9A06D3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F059-FE0D-0875-5467-3460889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C32-9B3E-3C10-84FB-1EAFDDFB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060-4252-7F7C-0303-AFCADF68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9AD-6B11-2A38-2B10-AB13AB69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C633-7C3F-8F40-39B4-4715B9D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8886-858F-9171-CB35-89D4264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A5BC-085E-4B48-C76A-6BCD184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7F6-B1A7-619A-A2F0-509C705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1E8-3AD9-0DEB-58B4-DB70FAFC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0BE-2865-AF31-4F71-3542B0A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5BFE-0955-A217-2348-5297D902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B5D-78FA-1CDC-9146-C92D9EAD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8EB7-3611-81C1-7782-4BF9958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30C3-346F-39AA-C836-5EBDEAD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8F8F-4EC8-1323-5E61-E75BAB8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7C4-0A83-139B-ECD8-316CB8A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C67B6-391D-926D-B483-B579ECF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12FB-676F-0991-783A-1BB9061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8EFB-F0D0-CC4C-8DBC-A173C2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B04F-9E3A-A1C3-4A0C-977E3D4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6627-D655-8DE6-3194-6793A4A5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8997-58C6-6487-0596-56002EB4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538-8359-6A92-38E4-6A80672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1496-9E02-5730-FB3B-385CEE8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63EC-1AB9-1777-E30D-0795516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C8E9-3EF6-BA8B-BA29-B1EC58B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BF28-8627-D7A9-0C4D-1EFCE0E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12E-8014-776A-F468-87F275B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F9F-C663-B920-C98C-A90DC4A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895E-9838-DC76-DE68-B41B3894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B32F-DECA-BA05-1666-0A29A732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3881-D6D9-C44C-EBDD-1733F60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6F0C-8560-7288-7B0E-95703EF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211B-524E-E210-7C46-2C14E4F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3AFB-903E-9C55-F204-760AC2B8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3B1F-9CA8-DE5E-D95C-C40773E3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CB86-A2BC-B4EE-B18F-6CCB83E8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7DB4-02C9-23B7-07FE-6322A74A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AE7-146D-0332-064B-3E943F57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>
            <a:extLst>
              <a:ext uri="{FF2B5EF4-FFF2-40B4-BE49-F238E27FC236}">
                <a16:creationId xmlns:a16="http://schemas.microsoft.com/office/drawing/2014/main" id="{4E5B5A43-14C5-E5E6-4F5B-E95E60999EA5}"/>
              </a:ext>
            </a:extLst>
          </p:cNvPr>
          <p:cNvSpPr/>
          <p:nvPr/>
        </p:nvSpPr>
        <p:spPr>
          <a:xfrm>
            <a:off x="3837205" y="3422675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7506F-ACFA-41E0-5C01-4A5945FCE4E4}"/>
              </a:ext>
            </a:extLst>
          </p:cNvPr>
          <p:cNvSpPr/>
          <p:nvPr/>
        </p:nvSpPr>
        <p:spPr>
          <a:xfrm rot="19349203">
            <a:off x="4396888" y="3551019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E1DFDE50-031C-AA54-9886-A91B707B69F3}"/>
              </a:ext>
            </a:extLst>
          </p:cNvPr>
          <p:cNvSpPr/>
          <p:nvPr/>
        </p:nvSpPr>
        <p:spPr>
          <a:xfrm>
            <a:off x="272820" y="26456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8C77F94-E33A-2BBB-5056-8A69A47A2ECC}"/>
              </a:ext>
            </a:extLst>
          </p:cNvPr>
          <p:cNvSpPr/>
          <p:nvPr/>
        </p:nvSpPr>
        <p:spPr>
          <a:xfrm>
            <a:off x="1355824" y="4533629"/>
            <a:ext cx="1009947" cy="870644"/>
          </a:xfrm>
          <a:prstGeom prst="hexagon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4E8A5A1-D37E-7C76-B451-83B593175BA3}"/>
              </a:ext>
            </a:extLst>
          </p:cNvPr>
          <p:cNvSpPr/>
          <p:nvPr/>
        </p:nvSpPr>
        <p:spPr>
          <a:xfrm>
            <a:off x="1508225" y="4659210"/>
            <a:ext cx="705146" cy="4890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6691F6A-0948-3780-4C4C-38540200AC30}"/>
              </a:ext>
            </a:extLst>
          </p:cNvPr>
          <p:cNvSpPr/>
          <p:nvPr/>
        </p:nvSpPr>
        <p:spPr>
          <a:xfrm>
            <a:off x="3888291" y="219828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3844D6F-31FA-A433-B92D-D9D3D979FCAB}"/>
              </a:ext>
            </a:extLst>
          </p:cNvPr>
          <p:cNvSpPr/>
          <p:nvPr/>
        </p:nvSpPr>
        <p:spPr>
          <a:xfrm>
            <a:off x="3813761" y="3422675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4" descr="Facts About Earth - NASA Science">
            <a:extLst>
              <a:ext uri="{FF2B5EF4-FFF2-40B4-BE49-F238E27FC236}">
                <a16:creationId xmlns:a16="http://schemas.microsoft.com/office/drawing/2014/main" id="{79DDD54A-2607-465F-5D32-AB3C14C8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33" y="3603437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Hexagon 59">
            <a:extLst>
              <a:ext uri="{FF2B5EF4-FFF2-40B4-BE49-F238E27FC236}">
                <a16:creationId xmlns:a16="http://schemas.microsoft.com/office/drawing/2014/main" id="{12321D0F-C688-3188-96D2-0E6EF086A430}"/>
              </a:ext>
            </a:extLst>
          </p:cNvPr>
          <p:cNvSpPr/>
          <p:nvPr/>
        </p:nvSpPr>
        <p:spPr>
          <a:xfrm>
            <a:off x="338117" y="3597026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FD0E8F-DC37-6BC5-53E8-97E0C4325BBB}"/>
              </a:ext>
            </a:extLst>
          </p:cNvPr>
          <p:cNvSpPr txBox="1"/>
          <p:nvPr/>
        </p:nvSpPr>
        <p:spPr>
          <a:xfrm>
            <a:off x="1039686" y="392606"/>
            <a:ext cx="11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C2A7C-D6E7-6F9B-E091-458D6634091F}"/>
              </a:ext>
            </a:extLst>
          </p:cNvPr>
          <p:cNvSpPr txBox="1"/>
          <p:nvPr/>
        </p:nvSpPr>
        <p:spPr>
          <a:xfrm>
            <a:off x="650678" y="802478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what you can given: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28673572-D0AE-B2FD-9F3D-15941AE550B1}"/>
              </a:ext>
            </a:extLst>
          </p:cNvPr>
          <p:cNvSpPr/>
          <p:nvPr/>
        </p:nvSpPr>
        <p:spPr>
          <a:xfrm>
            <a:off x="650678" y="1298447"/>
            <a:ext cx="389008" cy="28323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28CBE7F-9059-8596-BFB7-2D6FCE306E12}"/>
              </a:ext>
            </a:extLst>
          </p:cNvPr>
          <p:cNvSpPr txBox="1"/>
          <p:nvPr/>
        </p:nvSpPr>
        <p:spPr>
          <a:xfrm>
            <a:off x="1080021" y="1350329"/>
            <a:ext cx="204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become either:</a:t>
            </a:r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5B7DC4A0-07C6-E103-689B-7C5DB212632D}"/>
              </a:ext>
            </a:extLst>
          </p:cNvPr>
          <p:cNvSpPr/>
          <p:nvPr/>
        </p:nvSpPr>
        <p:spPr>
          <a:xfrm>
            <a:off x="845182" y="1698541"/>
            <a:ext cx="909277" cy="783860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D1C12795-1E79-3BD7-F178-09FBB2E645D4}"/>
              </a:ext>
            </a:extLst>
          </p:cNvPr>
          <p:cNvSpPr/>
          <p:nvPr/>
        </p:nvSpPr>
        <p:spPr>
          <a:xfrm>
            <a:off x="2215807" y="1699188"/>
            <a:ext cx="922504" cy="795262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95A78AB2-26DD-5B63-0847-B82B715E32BF}"/>
              </a:ext>
            </a:extLst>
          </p:cNvPr>
          <p:cNvSpPr/>
          <p:nvPr/>
        </p:nvSpPr>
        <p:spPr>
          <a:xfrm>
            <a:off x="2333656" y="1785525"/>
            <a:ext cx="660990" cy="66099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1817E07B-C45E-34EC-95F7-44932953B459}"/>
              </a:ext>
            </a:extLst>
          </p:cNvPr>
          <p:cNvSpPr/>
          <p:nvPr/>
        </p:nvSpPr>
        <p:spPr>
          <a:xfrm>
            <a:off x="2412551" y="1889432"/>
            <a:ext cx="529018" cy="443332"/>
          </a:xfrm>
          <a:prstGeom prst="hexagon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Triangle 1031">
            <a:extLst>
              <a:ext uri="{FF2B5EF4-FFF2-40B4-BE49-F238E27FC236}">
                <a16:creationId xmlns:a16="http://schemas.microsoft.com/office/drawing/2014/main" id="{615DF3C2-E25E-21BE-2297-B33FD4EA12D8}"/>
              </a:ext>
            </a:extLst>
          </p:cNvPr>
          <p:cNvSpPr/>
          <p:nvPr/>
        </p:nvSpPr>
        <p:spPr>
          <a:xfrm>
            <a:off x="2555725" y="1987607"/>
            <a:ext cx="242669" cy="16828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4" descr="Facts About Earth - NASA Science">
            <a:extLst>
              <a:ext uri="{FF2B5EF4-FFF2-40B4-BE49-F238E27FC236}">
                <a16:creationId xmlns:a16="http://schemas.microsoft.com/office/drawing/2014/main" id="{B3C682D0-AC3B-91A7-0041-0A1E1E1B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51" y="1718031"/>
            <a:ext cx="185411" cy="1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Hexagon 1033">
            <a:extLst>
              <a:ext uri="{FF2B5EF4-FFF2-40B4-BE49-F238E27FC236}">
                <a16:creationId xmlns:a16="http://schemas.microsoft.com/office/drawing/2014/main" id="{1DE01ADF-75D1-E35C-8284-099F2E781ABD}"/>
              </a:ext>
            </a:extLst>
          </p:cNvPr>
          <p:cNvSpPr/>
          <p:nvPr/>
        </p:nvSpPr>
        <p:spPr>
          <a:xfrm>
            <a:off x="1491840" y="2287960"/>
            <a:ext cx="909278" cy="78386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C459756D-578E-5653-7F50-26EF7B7A9C11}"/>
              </a:ext>
            </a:extLst>
          </p:cNvPr>
          <p:cNvSpPr/>
          <p:nvPr/>
        </p:nvSpPr>
        <p:spPr>
          <a:xfrm>
            <a:off x="1705504" y="2430955"/>
            <a:ext cx="532338" cy="446114"/>
          </a:xfrm>
          <a:prstGeom prst="hexagon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Triangle 1036">
            <a:extLst>
              <a:ext uri="{FF2B5EF4-FFF2-40B4-BE49-F238E27FC236}">
                <a16:creationId xmlns:a16="http://schemas.microsoft.com/office/drawing/2014/main" id="{5E9BAEC6-3F98-EB58-8ABD-D856848290AD}"/>
              </a:ext>
            </a:extLst>
          </p:cNvPr>
          <p:cNvSpPr/>
          <p:nvPr/>
        </p:nvSpPr>
        <p:spPr>
          <a:xfrm>
            <a:off x="1858592" y="2538414"/>
            <a:ext cx="238032" cy="16507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78890D8E-03B1-E70D-D333-AA05FF82F44D}"/>
              </a:ext>
            </a:extLst>
          </p:cNvPr>
          <p:cNvSpPr/>
          <p:nvPr/>
        </p:nvSpPr>
        <p:spPr>
          <a:xfrm>
            <a:off x="3919189" y="199018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7D06079C-A772-9091-022D-E090A244D7F8}"/>
              </a:ext>
            </a:extLst>
          </p:cNvPr>
          <p:cNvSpPr/>
          <p:nvPr/>
        </p:nvSpPr>
        <p:spPr>
          <a:xfrm>
            <a:off x="7618783" y="3543722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6FB6E34D-B653-610F-4872-15250030E368}"/>
              </a:ext>
            </a:extLst>
          </p:cNvPr>
          <p:cNvSpPr/>
          <p:nvPr/>
        </p:nvSpPr>
        <p:spPr>
          <a:xfrm rot="19349203">
            <a:off x="8178466" y="3672066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A79A6BE7-1CAA-BE22-71CE-4D95B0B0DB3D}"/>
              </a:ext>
            </a:extLst>
          </p:cNvPr>
          <p:cNvSpPr/>
          <p:nvPr/>
        </p:nvSpPr>
        <p:spPr>
          <a:xfrm>
            <a:off x="7595339" y="3543722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2" name="Picture 4" descr="Facts About Earth - NASA Science">
            <a:extLst>
              <a:ext uri="{FF2B5EF4-FFF2-40B4-BE49-F238E27FC236}">
                <a16:creationId xmlns:a16="http://schemas.microsoft.com/office/drawing/2014/main" id="{6A791246-C1B1-C2A6-1EDA-3EAC56D0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111" y="3724484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Oval 1052">
            <a:extLst>
              <a:ext uri="{FF2B5EF4-FFF2-40B4-BE49-F238E27FC236}">
                <a16:creationId xmlns:a16="http://schemas.microsoft.com/office/drawing/2014/main" id="{9ACB4431-59B5-B552-99B5-14E699A34219}"/>
              </a:ext>
            </a:extLst>
          </p:cNvPr>
          <p:cNvSpPr/>
          <p:nvPr/>
        </p:nvSpPr>
        <p:spPr>
          <a:xfrm rot="21178261">
            <a:off x="8560261" y="4082672"/>
            <a:ext cx="1039121" cy="182371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4" name="Picture 4" descr="Facts About Earth - NASA Science">
            <a:extLst>
              <a:ext uri="{FF2B5EF4-FFF2-40B4-BE49-F238E27FC236}">
                <a16:creationId xmlns:a16="http://schemas.microsoft.com/office/drawing/2014/main" id="{11FE505E-F12D-C196-BA10-AF80DF54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77" y="4077616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Hexagon 1054">
            <a:extLst>
              <a:ext uri="{FF2B5EF4-FFF2-40B4-BE49-F238E27FC236}">
                <a16:creationId xmlns:a16="http://schemas.microsoft.com/office/drawing/2014/main" id="{EBF417E9-EFEE-E5C6-A1AE-234AB8CF6DCB}"/>
              </a:ext>
            </a:extLst>
          </p:cNvPr>
          <p:cNvSpPr/>
          <p:nvPr/>
        </p:nvSpPr>
        <p:spPr>
          <a:xfrm>
            <a:off x="7924669" y="400444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B98747C3-1F51-27B9-71E9-66438ABAC295}"/>
              </a:ext>
            </a:extLst>
          </p:cNvPr>
          <p:cNvSpPr/>
          <p:nvPr/>
        </p:nvSpPr>
        <p:spPr>
          <a:xfrm rot="19349203">
            <a:off x="8484352" y="528788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Hexagon 1057">
            <a:extLst>
              <a:ext uri="{FF2B5EF4-FFF2-40B4-BE49-F238E27FC236}">
                <a16:creationId xmlns:a16="http://schemas.microsoft.com/office/drawing/2014/main" id="{30BE1AAF-008F-C97D-D77E-E2C7EFBFB245}"/>
              </a:ext>
            </a:extLst>
          </p:cNvPr>
          <p:cNvSpPr/>
          <p:nvPr/>
        </p:nvSpPr>
        <p:spPr>
          <a:xfrm>
            <a:off x="7901225" y="400444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0" name="Picture 4" descr="Facts About Earth - NASA Science">
            <a:extLst>
              <a:ext uri="{FF2B5EF4-FFF2-40B4-BE49-F238E27FC236}">
                <a16:creationId xmlns:a16="http://schemas.microsoft.com/office/drawing/2014/main" id="{4971E6A7-8C6A-2C14-386F-7AC61CCB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97" y="581206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Oval 1060">
            <a:extLst>
              <a:ext uri="{FF2B5EF4-FFF2-40B4-BE49-F238E27FC236}">
                <a16:creationId xmlns:a16="http://schemas.microsoft.com/office/drawing/2014/main" id="{0B9AF5F3-8A05-100B-A7E8-988DA45438C5}"/>
              </a:ext>
            </a:extLst>
          </p:cNvPr>
          <p:cNvSpPr/>
          <p:nvPr/>
        </p:nvSpPr>
        <p:spPr>
          <a:xfrm rot="21178261">
            <a:off x="8866147" y="939394"/>
            <a:ext cx="1039121" cy="182371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2" name="Picture 4" descr="Facts About Earth - NASA Science">
            <a:extLst>
              <a:ext uri="{FF2B5EF4-FFF2-40B4-BE49-F238E27FC236}">
                <a16:creationId xmlns:a16="http://schemas.microsoft.com/office/drawing/2014/main" id="{13560C4F-06B7-8983-09BD-915F8C31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63" y="934338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Oval 1065">
            <a:extLst>
              <a:ext uri="{FF2B5EF4-FFF2-40B4-BE49-F238E27FC236}">
                <a16:creationId xmlns:a16="http://schemas.microsoft.com/office/drawing/2014/main" id="{CB8AF91B-0492-1D44-D8AC-83DC94E85F60}"/>
              </a:ext>
            </a:extLst>
          </p:cNvPr>
          <p:cNvSpPr/>
          <p:nvPr/>
        </p:nvSpPr>
        <p:spPr>
          <a:xfrm>
            <a:off x="8978863" y="1471022"/>
            <a:ext cx="755908" cy="755908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5398A48B-98DD-B797-EC1C-A0DA53F40CDF}"/>
              </a:ext>
            </a:extLst>
          </p:cNvPr>
          <p:cNvSpPr/>
          <p:nvPr/>
        </p:nvSpPr>
        <p:spPr>
          <a:xfrm>
            <a:off x="4894971" y="4303151"/>
            <a:ext cx="1222664" cy="12439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3B98602-8F63-BF6F-6B91-E696CF0EC802}"/>
              </a:ext>
            </a:extLst>
          </p:cNvPr>
          <p:cNvSpPr/>
          <p:nvPr/>
        </p:nvSpPr>
        <p:spPr>
          <a:xfrm>
            <a:off x="5136269" y="4637259"/>
            <a:ext cx="705146" cy="4890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AFC374B8-255C-C182-B7D6-8241EE4CB026}"/>
              </a:ext>
            </a:extLst>
          </p:cNvPr>
          <p:cNvSpPr/>
          <p:nvPr/>
        </p:nvSpPr>
        <p:spPr>
          <a:xfrm>
            <a:off x="8763081" y="4699804"/>
            <a:ext cx="494235" cy="538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Triangle 1069">
            <a:extLst>
              <a:ext uri="{FF2B5EF4-FFF2-40B4-BE49-F238E27FC236}">
                <a16:creationId xmlns:a16="http://schemas.microsoft.com/office/drawing/2014/main" id="{451BDF4A-4A53-D4A6-FDA6-DA98A940F4C4}"/>
              </a:ext>
            </a:extLst>
          </p:cNvPr>
          <p:cNvSpPr/>
          <p:nvPr/>
        </p:nvSpPr>
        <p:spPr>
          <a:xfrm>
            <a:off x="8841478" y="4839633"/>
            <a:ext cx="285040" cy="21179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Hexagon 69">
            <a:extLst>
              <a:ext uri="{FF2B5EF4-FFF2-40B4-BE49-F238E27FC236}">
                <a16:creationId xmlns:a16="http://schemas.microsoft.com/office/drawing/2014/main" id="{5B4F1B7E-D08A-064B-A110-85FA9F775C59}"/>
              </a:ext>
            </a:extLst>
          </p:cNvPr>
          <p:cNvSpPr/>
          <p:nvPr/>
        </p:nvSpPr>
        <p:spPr>
          <a:xfrm>
            <a:off x="3589850" y="3197831"/>
            <a:ext cx="3549898" cy="3060257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9CFF80AE-6076-97CD-0CF5-1C5E29E4D33A}"/>
              </a:ext>
            </a:extLst>
          </p:cNvPr>
          <p:cNvSpPr/>
          <p:nvPr/>
        </p:nvSpPr>
        <p:spPr>
          <a:xfrm>
            <a:off x="3589850" y="3217429"/>
            <a:ext cx="3527164" cy="3040659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C8A91124-88E9-A084-18C8-93ECB8E41C4E}"/>
              </a:ext>
            </a:extLst>
          </p:cNvPr>
          <p:cNvSpPr/>
          <p:nvPr/>
        </p:nvSpPr>
        <p:spPr>
          <a:xfrm>
            <a:off x="7243079" y="3357780"/>
            <a:ext cx="3385084" cy="291817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0C1B2BCA-60A1-3AB7-3E8D-23CAD15BF83C}"/>
              </a:ext>
            </a:extLst>
          </p:cNvPr>
          <p:cNvSpPr/>
          <p:nvPr/>
        </p:nvSpPr>
        <p:spPr>
          <a:xfrm>
            <a:off x="7146927" y="3645501"/>
            <a:ext cx="3157662" cy="2655957"/>
          </a:xfrm>
          <a:custGeom>
            <a:avLst/>
            <a:gdLst>
              <a:gd name="connsiteX0" fmla="*/ 0 w 3637347"/>
              <a:gd name="connsiteY0" fmla="*/ 1567822 h 3135644"/>
              <a:gd name="connsiteX1" fmla="*/ 783911 w 3637347"/>
              <a:gd name="connsiteY1" fmla="*/ 1 h 3135644"/>
              <a:gd name="connsiteX2" fmla="*/ 2853436 w 3637347"/>
              <a:gd name="connsiteY2" fmla="*/ 1 h 3135644"/>
              <a:gd name="connsiteX3" fmla="*/ 3637347 w 3637347"/>
              <a:gd name="connsiteY3" fmla="*/ 1567822 h 3135644"/>
              <a:gd name="connsiteX4" fmla="*/ 2853436 w 3637347"/>
              <a:gd name="connsiteY4" fmla="*/ 3135643 h 3135644"/>
              <a:gd name="connsiteX5" fmla="*/ 783911 w 3637347"/>
              <a:gd name="connsiteY5" fmla="*/ 3135643 h 3135644"/>
              <a:gd name="connsiteX6" fmla="*/ 0 w 3637347"/>
              <a:gd name="connsiteY6" fmla="*/ 1567822 h 3135644"/>
              <a:gd name="connsiteX0" fmla="*/ 0 w 3637347"/>
              <a:gd name="connsiteY0" fmla="*/ 1567821 h 3135642"/>
              <a:gd name="connsiteX1" fmla="*/ 783911 w 3637347"/>
              <a:gd name="connsiteY1" fmla="*/ 0 h 3135642"/>
              <a:gd name="connsiteX2" fmla="*/ 994656 w 3637347"/>
              <a:gd name="connsiteY2" fmla="*/ 1409076 h 3135642"/>
              <a:gd name="connsiteX3" fmla="*/ 3637347 w 3637347"/>
              <a:gd name="connsiteY3" fmla="*/ 1567821 h 3135642"/>
              <a:gd name="connsiteX4" fmla="*/ 2853436 w 3637347"/>
              <a:gd name="connsiteY4" fmla="*/ 3135642 h 3135642"/>
              <a:gd name="connsiteX5" fmla="*/ 783911 w 3637347"/>
              <a:gd name="connsiteY5" fmla="*/ 3135642 h 3135642"/>
              <a:gd name="connsiteX6" fmla="*/ 0 w 3637347"/>
              <a:gd name="connsiteY6" fmla="*/ 1567821 h 3135642"/>
              <a:gd name="connsiteX0" fmla="*/ 0 w 3202632"/>
              <a:gd name="connsiteY0" fmla="*/ 1567821 h 3135642"/>
              <a:gd name="connsiteX1" fmla="*/ 783911 w 3202632"/>
              <a:gd name="connsiteY1" fmla="*/ 0 h 3135642"/>
              <a:gd name="connsiteX2" fmla="*/ 994656 w 3202632"/>
              <a:gd name="connsiteY2" fmla="*/ 1409076 h 3135642"/>
              <a:gd name="connsiteX3" fmla="*/ 3202632 w 3202632"/>
              <a:gd name="connsiteY3" fmla="*/ 2392280 h 3135642"/>
              <a:gd name="connsiteX4" fmla="*/ 2853436 w 3202632"/>
              <a:gd name="connsiteY4" fmla="*/ 3135642 h 3135642"/>
              <a:gd name="connsiteX5" fmla="*/ 783911 w 3202632"/>
              <a:gd name="connsiteY5" fmla="*/ 3135642 h 3135642"/>
              <a:gd name="connsiteX6" fmla="*/ 0 w 3202632"/>
              <a:gd name="connsiteY6" fmla="*/ 1567821 h 3135642"/>
              <a:gd name="connsiteX0" fmla="*/ 0 w 3202632"/>
              <a:gd name="connsiteY0" fmla="*/ 1028175 h 2595996"/>
              <a:gd name="connsiteX1" fmla="*/ 693970 w 3202632"/>
              <a:gd name="connsiteY1" fmla="*/ 0 h 2595996"/>
              <a:gd name="connsiteX2" fmla="*/ 994656 w 3202632"/>
              <a:gd name="connsiteY2" fmla="*/ 869430 h 2595996"/>
              <a:gd name="connsiteX3" fmla="*/ 3202632 w 3202632"/>
              <a:gd name="connsiteY3" fmla="*/ 1852634 h 2595996"/>
              <a:gd name="connsiteX4" fmla="*/ 2853436 w 3202632"/>
              <a:gd name="connsiteY4" fmla="*/ 2595996 h 2595996"/>
              <a:gd name="connsiteX5" fmla="*/ 783911 w 3202632"/>
              <a:gd name="connsiteY5" fmla="*/ 2595996 h 2595996"/>
              <a:gd name="connsiteX6" fmla="*/ 0 w 3202632"/>
              <a:gd name="connsiteY6" fmla="*/ 1028175 h 2595996"/>
              <a:gd name="connsiteX0" fmla="*/ 0 w 3202632"/>
              <a:gd name="connsiteY0" fmla="*/ 1088136 h 2655957"/>
              <a:gd name="connsiteX1" fmla="*/ 634010 w 3202632"/>
              <a:gd name="connsiteY1" fmla="*/ 0 h 2655957"/>
              <a:gd name="connsiteX2" fmla="*/ 994656 w 3202632"/>
              <a:gd name="connsiteY2" fmla="*/ 929391 h 2655957"/>
              <a:gd name="connsiteX3" fmla="*/ 3202632 w 3202632"/>
              <a:gd name="connsiteY3" fmla="*/ 1912595 h 2655957"/>
              <a:gd name="connsiteX4" fmla="*/ 2853436 w 3202632"/>
              <a:gd name="connsiteY4" fmla="*/ 2655957 h 2655957"/>
              <a:gd name="connsiteX5" fmla="*/ 783911 w 3202632"/>
              <a:gd name="connsiteY5" fmla="*/ 2655957 h 2655957"/>
              <a:gd name="connsiteX6" fmla="*/ 0 w 3202632"/>
              <a:gd name="connsiteY6" fmla="*/ 1088136 h 2655957"/>
              <a:gd name="connsiteX0" fmla="*/ 0 w 3202632"/>
              <a:gd name="connsiteY0" fmla="*/ 1088136 h 2655957"/>
              <a:gd name="connsiteX1" fmla="*/ 634010 w 3202632"/>
              <a:gd name="connsiteY1" fmla="*/ 0 h 2655957"/>
              <a:gd name="connsiteX2" fmla="*/ 994656 w 3202632"/>
              <a:gd name="connsiteY2" fmla="*/ 929391 h 2655957"/>
              <a:gd name="connsiteX3" fmla="*/ 3202632 w 3202632"/>
              <a:gd name="connsiteY3" fmla="*/ 1912595 h 2655957"/>
              <a:gd name="connsiteX4" fmla="*/ 2748505 w 3202632"/>
              <a:gd name="connsiteY4" fmla="*/ 2640966 h 2655957"/>
              <a:gd name="connsiteX5" fmla="*/ 783911 w 3202632"/>
              <a:gd name="connsiteY5" fmla="*/ 2655957 h 2655957"/>
              <a:gd name="connsiteX6" fmla="*/ 0 w 3202632"/>
              <a:gd name="connsiteY6" fmla="*/ 1088136 h 2655957"/>
              <a:gd name="connsiteX0" fmla="*/ 0 w 3157662"/>
              <a:gd name="connsiteY0" fmla="*/ 1088136 h 2655957"/>
              <a:gd name="connsiteX1" fmla="*/ 634010 w 3157662"/>
              <a:gd name="connsiteY1" fmla="*/ 0 h 2655957"/>
              <a:gd name="connsiteX2" fmla="*/ 994656 w 3157662"/>
              <a:gd name="connsiteY2" fmla="*/ 929391 h 2655957"/>
              <a:gd name="connsiteX3" fmla="*/ 3157662 w 3157662"/>
              <a:gd name="connsiteY3" fmla="*/ 1852634 h 2655957"/>
              <a:gd name="connsiteX4" fmla="*/ 2748505 w 3157662"/>
              <a:gd name="connsiteY4" fmla="*/ 2640966 h 2655957"/>
              <a:gd name="connsiteX5" fmla="*/ 783911 w 3157662"/>
              <a:gd name="connsiteY5" fmla="*/ 2655957 h 2655957"/>
              <a:gd name="connsiteX6" fmla="*/ 0 w 3157662"/>
              <a:gd name="connsiteY6" fmla="*/ 1088136 h 26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7662" h="2655957">
                <a:moveTo>
                  <a:pt x="0" y="1088136"/>
                </a:moveTo>
                <a:lnTo>
                  <a:pt x="634010" y="0"/>
                </a:lnTo>
                <a:lnTo>
                  <a:pt x="994656" y="929391"/>
                </a:lnTo>
                <a:lnTo>
                  <a:pt x="3157662" y="1852634"/>
                </a:lnTo>
                <a:lnTo>
                  <a:pt x="2748505" y="2640966"/>
                </a:lnTo>
                <a:lnTo>
                  <a:pt x="783911" y="2655957"/>
                </a:lnTo>
                <a:lnTo>
                  <a:pt x="0" y="108813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8AD7AA13-724C-5A7F-5D5B-175470CCD343}"/>
              </a:ext>
            </a:extLst>
          </p:cNvPr>
          <p:cNvSpPr/>
          <p:nvPr/>
        </p:nvSpPr>
        <p:spPr>
          <a:xfrm>
            <a:off x="7681583" y="3320343"/>
            <a:ext cx="1845049" cy="1355095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4" descr="Facts About Earth - NASA Science">
            <a:extLst>
              <a:ext uri="{FF2B5EF4-FFF2-40B4-BE49-F238E27FC236}">
                <a16:creationId xmlns:a16="http://schemas.microsoft.com/office/drawing/2014/main" id="{811CCE03-F23D-13F8-621F-31A3B0F6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779" y="4160687"/>
            <a:ext cx="921042" cy="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Hexagon 81">
            <a:extLst>
              <a:ext uri="{FF2B5EF4-FFF2-40B4-BE49-F238E27FC236}">
                <a16:creationId xmlns:a16="http://schemas.microsoft.com/office/drawing/2014/main" id="{76015E5E-E3B8-A6E9-2F3C-81184419499C}"/>
              </a:ext>
            </a:extLst>
          </p:cNvPr>
          <p:cNvSpPr/>
          <p:nvPr/>
        </p:nvSpPr>
        <p:spPr>
          <a:xfrm>
            <a:off x="159007" y="275212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004C61B-EE7F-A26A-CBB4-A26E78BF9113}"/>
              </a:ext>
            </a:extLst>
          </p:cNvPr>
          <p:cNvSpPr/>
          <p:nvPr/>
        </p:nvSpPr>
        <p:spPr>
          <a:xfrm rot="19349203">
            <a:off x="718690" y="403556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EBCA1CA2-48B4-197C-EC78-1E426B44C054}"/>
              </a:ext>
            </a:extLst>
          </p:cNvPr>
          <p:cNvSpPr/>
          <p:nvPr/>
        </p:nvSpPr>
        <p:spPr>
          <a:xfrm>
            <a:off x="135563" y="275212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4" descr="Facts About Earth - NASA Science">
            <a:extLst>
              <a:ext uri="{FF2B5EF4-FFF2-40B4-BE49-F238E27FC236}">
                <a16:creationId xmlns:a16="http://schemas.microsoft.com/office/drawing/2014/main" id="{AAA904BF-AA59-3071-3EA8-B9FF857B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35" y="455974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07B5764E-819B-BE25-5414-AC3ADF3731DB}"/>
              </a:ext>
            </a:extLst>
          </p:cNvPr>
          <p:cNvSpPr/>
          <p:nvPr/>
        </p:nvSpPr>
        <p:spPr>
          <a:xfrm>
            <a:off x="871599" y="931372"/>
            <a:ext cx="1536184" cy="1536184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A2478342-DB6D-6B28-7317-9D1DF7793206}"/>
              </a:ext>
            </a:extLst>
          </p:cNvPr>
          <p:cNvSpPr/>
          <p:nvPr/>
        </p:nvSpPr>
        <p:spPr>
          <a:xfrm>
            <a:off x="3582062" y="239930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1C15CA-00C5-6860-813A-F101DFC1FD14}"/>
              </a:ext>
            </a:extLst>
          </p:cNvPr>
          <p:cNvSpPr/>
          <p:nvPr/>
        </p:nvSpPr>
        <p:spPr>
          <a:xfrm rot="19349203">
            <a:off x="4141745" y="368274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3C398E3B-A077-5189-79A8-7946BC498258}"/>
              </a:ext>
            </a:extLst>
          </p:cNvPr>
          <p:cNvSpPr/>
          <p:nvPr/>
        </p:nvSpPr>
        <p:spPr>
          <a:xfrm>
            <a:off x="3558618" y="239930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4" name="Picture 4" descr="Facts About Earth - NASA Science">
            <a:extLst>
              <a:ext uri="{FF2B5EF4-FFF2-40B4-BE49-F238E27FC236}">
                <a16:creationId xmlns:a16="http://schemas.microsoft.com/office/drawing/2014/main" id="{C44FE09B-0DF9-AACE-F024-12B077EF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90" y="420692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B2380FDF-B779-2B0F-25CE-91D2E948FD40}"/>
              </a:ext>
            </a:extLst>
          </p:cNvPr>
          <p:cNvSpPr/>
          <p:nvPr/>
        </p:nvSpPr>
        <p:spPr>
          <a:xfrm rot="19353272">
            <a:off x="4396387" y="594841"/>
            <a:ext cx="1566747" cy="219179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3B14D1-942D-0520-80B6-5629594A22DC}"/>
              </a:ext>
            </a:extLst>
          </p:cNvPr>
          <p:cNvSpPr/>
          <p:nvPr/>
        </p:nvSpPr>
        <p:spPr>
          <a:xfrm>
            <a:off x="5052446" y="1135446"/>
            <a:ext cx="605322" cy="6158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B0AC0B1-520D-1EF1-2373-AA52B045F1DD}"/>
              </a:ext>
            </a:extLst>
          </p:cNvPr>
          <p:cNvSpPr/>
          <p:nvPr/>
        </p:nvSpPr>
        <p:spPr>
          <a:xfrm>
            <a:off x="5189020" y="1313376"/>
            <a:ext cx="349107" cy="2421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BD2D71A0-FF7E-0458-E10F-6ED3F4287877}"/>
              </a:ext>
            </a:extLst>
          </p:cNvPr>
          <p:cNvSpPr/>
          <p:nvPr/>
        </p:nvSpPr>
        <p:spPr>
          <a:xfrm>
            <a:off x="7197360" y="351529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AFE1C1-259C-28E7-62D8-38C2DF800A0C}"/>
              </a:ext>
            </a:extLst>
          </p:cNvPr>
          <p:cNvSpPr/>
          <p:nvPr/>
        </p:nvSpPr>
        <p:spPr>
          <a:xfrm rot="19349203">
            <a:off x="7757043" y="479873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6AF57540-574D-9668-998F-38D7B6E51922}"/>
              </a:ext>
            </a:extLst>
          </p:cNvPr>
          <p:cNvSpPr/>
          <p:nvPr/>
        </p:nvSpPr>
        <p:spPr>
          <a:xfrm>
            <a:off x="7173916" y="35152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4" descr="Facts About Earth - NASA Science">
            <a:extLst>
              <a:ext uri="{FF2B5EF4-FFF2-40B4-BE49-F238E27FC236}">
                <a16:creationId xmlns:a16="http://schemas.microsoft.com/office/drawing/2014/main" id="{D99C4259-3927-7C1E-0E23-128E143F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688" y="532291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C972F7F1-86A1-4CD6-8AA4-800301D09DD3}"/>
              </a:ext>
            </a:extLst>
          </p:cNvPr>
          <p:cNvSpPr/>
          <p:nvPr/>
        </p:nvSpPr>
        <p:spPr>
          <a:xfrm rot="19353272">
            <a:off x="8011685" y="706440"/>
            <a:ext cx="1566747" cy="219179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766136-3C44-D662-FDFB-66BB862FBA2A}"/>
              </a:ext>
            </a:extLst>
          </p:cNvPr>
          <p:cNvSpPr/>
          <p:nvPr/>
        </p:nvSpPr>
        <p:spPr>
          <a:xfrm rot="19201078">
            <a:off x="8499261" y="1130750"/>
            <a:ext cx="781281" cy="781281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CD210EF-A84E-D07D-E4FA-1077D02FA533}"/>
              </a:ext>
            </a:extLst>
          </p:cNvPr>
          <p:cNvSpPr/>
          <p:nvPr/>
        </p:nvSpPr>
        <p:spPr>
          <a:xfrm>
            <a:off x="174853" y="3240834"/>
            <a:ext cx="3385084" cy="291817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239AEE7-4829-89B6-9EF1-E887E4C95F07}"/>
              </a:ext>
            </a:extLst>
          </p:cNvPr>
          <p:cNvSpPr/>
          <p:nvPr/>
        </p:nvSpPr>
        <p:spPr>
          <a:xfrm rot="19349203">
            <a:off x="734536" y="3369178"/>
            <a:ext cx="2107721" cy="264492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B9EE7F3F-E81E-21BD-A6B0-89D90D25C9C6}"/>
              </a:ext>
            </a:extLst>
          </p:cNvPr>
          <p:cNvSpPr/>
          <p:nvPr/>
        </p:nvSpPr>
        <p:spPr>
          <a:xfrm>
            <a:off x="151409" y="3240834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3" name="Picture 4" descr="Facts About Earth - NASA Science">
            <a:extLst>
              <a:ext uri="{FF2B5EF4-FFF2-40B4-BE49-F238E27FC236}">
                <a16:creationId xmlns:a16="http://schemas.microsoft.com/office/drawing/2014/main" id="{8068B346-28FD-F15B-5E37-20A67E8F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1" y="3421596"/>
            <a:ext cx="538766" cy="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0B5DD7E3-F252-11FF-AC70-4DA1774173E9}"/>
              </a:ext>
            </a:extLst>
          </p:cNvPr>
          <p:cNvSpPr/>
          <p:nvPr/>
        </p:nvSpPr>
        <p:spPr>
          <a:xfrm rot="19353272">
            <a:off x="989178" y="3595745"/>
            <a:ext cx="1566747" cy="219179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9B6FFA8-F005-9BCD-9A16-A4C0872C6A38}"/>
              </a:ext>
            </a:extLst>
          </p:cNvPr>
          <p:cNvSpPr/>
          <p:nvPr/>
        </p:nvSpPr>
        <p:spPr>
          <a:xfrm>
            <a:off x="158911" y="311996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10AB59D-6C41-CC49-77B7-FC00C4A563E2}"/>
              </a:ext>
            </a:extLst>
          </p:cNvPr>
          <p:cNvSpPr/>
          <p:nvPr/>
        </p:nvSpPr>
        <p:spPr>
          <a:xfrm>
            <a:off x="135467" y="313376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1E98A5E-9671-FD6B-E3FB-4E39C89128B4}"/>
              </a:ext>
            </a:extLst>
          </p:cNvPr>
          <p:cNvSpPr/>
          <p:nvPr/>
        </p:nvSpPr>
        <p:spPr>
          <a:xfrm>
            <a:off x="3609030" y="304115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520F1BD-3877-F624-9DD3-7037E4A167BE}"/>
              </a:ext>
            </a:extLst>
          </p:cNvPr>
          <p:cNvSpPr/>
          <p:nvPr/>
        </p:nvSpPr>
        <p:spPr>
          <a:xfrm>
            <a:off x="3585586" y="305495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9F688E6-EEF2-A1EC-C3E2-E585233CA415}"/>
              </a:ext>
            </a:extLst>
          </p:cNvPr>
          <p:cNvSpPr/>
          <p:nvPr/>
        </p:nvSpPr>
        <p:spPr>
          <a:xfrm>
            <a:off x="4290207" y="573659"/>
            <a:ext cx="2383365" cy="205462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603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D70F57C-DF6C-75C3-9DD9-8CF619D89163}"/>
              </a:ext>
            </a:extLst>
          </p:cNvPr>
          <p:cNvSpPr/>
          <p:nvPr/>
        </p:nvSpPr>
        <p:spPr>
          <a:xfrm>
            <a:off x="7055592" y="311996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FA53290-88E0-466D-E6DD-FBE4C9706309}"/>
              </a:ext>
            </a:extLst>
          </p:cNvPr>
          <p:cNvSpPr/>
          <p:nvPr/>
        </p:nvSpPr>
        <p:spPr>
          <a:xfrm>
            <a:off x="7032148" y="313376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8964D36-90E0-95B7-E303-457E01493309}"/>
              </a:ext>
            </a:extLst>
          </p:cNvPr>
          <p:cNvSpPr/>
          <p:nvPr/>
        </p:nvSpPr>
        <p:spPr>
          <a:xfrm>
            <a:off x="7766268" y="522545"/>
            <a:ext cx="2383365" cy="205462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603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344E141-D566-473B-0633-D64D6A1684BB}"/>
              </a:ext>
            </a:extLst>
          </p:cNvPr>
          <p:cNvSpPr/>
          <p:nvPr/>
        </p:nvSpPr>
        <p:spPr>
          <a:xfrm>
            <a:off x="186851" y="3283149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8DB7150-5D8A-6835-E6BF-76EB4110779F}"/>
              </a:ext>
            </a:extLst>
          </p:cNvPr>
          <p:cNvSpPr/>
          <p:nvPr/>
        </p:nvSpPr>
        <p:spPr>
          <a:xfrm>
            <a:off x="163407" y="328452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482F67D-CE05-E18B-C58F-C5436080C79B}"/>
              </a:ext>
            </a:extLst>
          </p:cNvPr>
          <p:cNvSpPr/>
          <p:nvPr/>
        </p:nvSpPr>
        <p:spPr>
          <a:xfrm>
            <a:off x="942433" y="3604270"/>
            <a:ext cx="2258458" cy="194694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DC68ADF-D8B4-FA09-094C-B23E7BAE1991}"/>
              </a:ext>
            </a:extLst>
          </p:cNvPr>
          <p:cNvSpPr/>
          <p:nvPr/>
        </p:nvSpPr>
        <p:spPr>
          <a:xfrm>
            <a:off x="3629690" y="3281769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24AD954C-C662-7671-AD2C-5C4983889E18}"/>
              </a:ext>
            </a:extLst>
          </p:cNvPr>
          <p:cNvSpPr/>
          <p:nvPr/>
        </p:nvSpPr>
        <p:spPr>
          <a:xfrm>
            <a:off x="3606246" y="328314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07B07E4F-C41F-09C9-7032-CF18D1D22F98}"/>
              </a:ext>
            </a:extLst>
          </p:cNvPr>
          <p:cNvSpPr/>
          <p:nvPr/>
        </p:nvSpPr>
        <p:spPr>
          <a:xfrm>
            <a:off x="4457190" y="3633720"/>
            <a:ext cx="2090960" cy="186474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1F7069-D82D-CF7B-8CB6-A544C7C8DFAA}"/>
              </a:ext>
            </a:extLst>
          </p:cNvPr>
          <p:cNvSpPr/>
          <p:nvPr/>
        </p:nvSpPr>
        <p:spPr>
          <a:xfrm rot="19822446">
            <a:off x="4877969" y="3805724"/>
            <a:ext cx="1274889" cy="1592957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00EF6FD-0392-31CF-E7FA-865A44369D67}"/>
              </a:ext>
            </a:extLst>
          </p:cNvPr>
          <p:cNvSpPr/>
          <p:nvPr/>
        </p:nvSpPr>
        <p:spPr>
          <a:xfrm rot="19822446">
            <a:off x="1408577" y="3803478"/>
            <a:ext cx="1274889" cy="1592957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FC6050D-B421-B451-193C-0956F8D9053B}"/>
              </a:ext>
            </a:extLst>
          </p:cNvPr>
          <p:cNvSpPr/>
          <p:nvPr/>
        </p:nvSpPr>
        <p:spPr>
          <a:xfrm>
            <a:off x="7079036" y="3281769"/>
            <a:ext cx="3385084" cy="291817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137792D-FABC-8E19-40FF-E0CA541ABFD3}"/>
              </a:ext>
            </a:extLst>
          </p:cNvPr>
          <p:cNvSpPr/>
          <p:nvPr/>
        </p:nvSpPr>
        <p:spPr>
          <a:xfrm>
            <a:off x="7055592" y="328314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C5C998-0F33-0BD3-B4E7-6E3713AECB05}"/>
              </a:ext>
            </a:extLst>
          </p:cNvPr>
          <p:cNvSpPr/>
          <p:nvPr/>
        </p:nvSpPr>
        <p:spPr>
          <a:xfrm>
            <a:off x="1360731" y="664340"/>
            <a:ext cx="1681762" cy="1711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D753923-0408-47E5-E0DC-8F7E69D93044}"/>
              </a:ext>
            </a:extLst>
          </p:cNvPr>
          <p:cNvSpPr/>
          <p:nvPr/>
        </p:nvSpPr>
        <p:spPr>
          <a:xfrm>
            <a:off x="2017022" y="1369112"/>
            <a:ext cx="458115" cy="3176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8B52D1-5D79-DFCD-2C27-63A280747351}"/>
              </a:ext>
            </a:extLst>
          </p:cNvPr>
          <p:cNvSpPr/>
          <p:nvPr/>
        </p:nvSpPr>
        <p:spPr>
          <a:xfrm>
            <a:off x="5235923" y="878195"/>
            <a:ext cx="1071581" cy="1090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9F12566-A431-BA73-229A-191D57B25536}"/>
              </a:ext>
            </a:extLst>
          </p:cNvPr>
          <p:cNvSpPr/>
          <p:nvPr/>
        </p:nvSpPr>
        <p:spPr>
          <a:xfrm>
            <a:off x="5439036" y="1062879"/>
            <a:ext cx="705146" cy="4890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43504-2DFB-905D-D6AB-ED9C99AAA39A}"/>
              </a:ext>
            </a:extLst>
          </p:cNvPr>
          <p:cNvSpPr/>
          <p:nvPr/>
        </p:nvSpPr>
        <p:spPr>
          <a:xfrm rot="19201078">
            <a:off x="8838834" y="874590"/>
            <a:ext cx="919721" cy="78128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71B500-F207-B249-718A-097ED479ADA0}"/>
              </a:ext>
            </a:extLst>
          </p:cNvPr>
          <p:cNvSpPr/>
          <p:nvPr/>
        </p:nvSpPr>
        <p:spPr>
          <a:xfrm rot="19201078">
            <a:off x="5104904" y="4190665"/>
            <a:ext cx="862215" cy="78128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A35AC61-982F-A53D-42CB-D164EF043914}"/>
              </a:ext>
            </a:extLst>
          </p:cNvPr>
          <p:cNvSpPr/>
          <p:nvPr/>
        </p:nvSpPr>
        <p:spPr>
          <a:xfrm rot="19201078">
            <a:off x="8623060" y="3907314"/>
            <a:ext cx="1155582" cy="1009953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4" descr="Facts About Earth - NASA Science">
            <a:extLst>
              <a:ext uri="{FF2B5EF4-FFF2-40B4-BE49-F238E27FC236}">
                <a16:creationId xmlns:a16="http://schemas.microsoft.com/office/drawing/2014/main" id="{AE68561A-4EC9-1611-13B3-9372CE62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32" y="4853574"/>
            <a:ext cx="529659" cy="5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9A529702-2AA6-E0B8-A04C-76C12B656834}"/>
              </a:ext>
            </a:extLst>
          </p:cNvPr>
          <p:cNvSpPr/>
          <p:nvPr/>
        </p:nvSpPr>
        <p:spPr>
          <a:xfrm>
            <a:off x="1574525" y="4144689"/>
            <a:ext cx="819236" cy="833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5F25A9A-632C-C0BF-5EB2-360262ECACDF}"/>
              </a:ext>
            </a:extLst>
          </p:cNvPr>
          <p:cNvSpPr/>
          <p:nvPr/>
        </p:nvSpPr>
        <p:spPr>
          <a:xfrm>
            <a:off x="1727880" y="4351976"/>
            <a:ext cx="541071" cy="3752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 descr="Facts About Earth - NASA Science">
            <a:extLst>
              <a:ext uri="{FF2B5EF4-FFF2-40B4-BE49-F238E27FC236}">
                <a16:creationId xmlns:a16="http://schemas.microsoft.com/office/drawing/2014/main" id="{813BF972-8540-CCA1-F30D-DC839BF3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40" y="4851328"/>
            <a:ext cx="529659" cy="5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1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Games</dc:title>
  <dc:creator>spencer wilson</dc:creator>
  <cp:lastModifiedBy>spencer wilson</cp:lastModifiedBy>
  <cp:revision>7</cp:revision>
  <cp:lastPrinted>2024-03-03T18:28:17Z</cp:lastPrinted>
  <dcterms:created xsi:type="dcterms:W3CDTF">2024-03-03T14:47:44Z</dcterms:created>
  <dcterms:modified xsi:type="dcterms:W3CDTF">2024-03-03T18:47:35Z</dcterms:modified>
</cp:coreProperties>
</file>