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E521-5A4B-AE2B-A518-09E3C80F3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6E587-B02E-E674-62C3-7328D4E4E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3C6-5EDA-A2B0-9254-58B2CFD6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308B-73B5-1DE5-3884-BA1B3086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2D92-D4F1-7780-2F17-9ECE79E4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6F84-18F0-E9DF-3013-FF161209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A8F47-D880-F9D5-0392-31A061DEE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32EA-1552-6DE0-5047-319A6878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2148-BAB3-2786-762F-4FEF44FD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F611-FFC6-E89E-B328-7BBA4540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BFE98-F959-F2B9-D539-2400A07F8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8547C-AF36-86BE-8A66-809942F04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4D6F-0E2C-F771-B2A2-4ED206A9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D72B-E647-73B4-6D52-464971E1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2195-B2F2-10A4-7BDC-5BD9CDF4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57C8-9E4C-C8F4-9AB5-5E63A243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E20B6-4E9C-65CF-9965-71AC01AF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F722-77DF-3348-81CC-DF7B4317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7458-F273-D708-49ED-283DEEAE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DFE09-989B-0414-68F0-C741C92B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9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4999-B911-0868-1C04-9A28E583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A0FE8-C1A3-E524-411C-1C07675F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51345-22A0-44DD-E7AE-9CC3907A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83728-C2B2-32F5-149F-A303AE59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DD21-AB7A-A441-1B62-41F4B34E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4ED9-1548-E69E-ACFA-F68EA96F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336A-497A-E342-ABC1-83915A11E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81C61-F691-BBF5-4410-C180C38F1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8A8F-45AC-FA9B-C566-EAA28C9E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50A82-A272-41C2-6911-35DBE962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7E32-C4CE-3AC0-BE3E-7D77D7D3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E62E-0173-97EA-D5C8-E6E08DED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48C53-7726-20D4-38C2-7EC75195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801A5-AA55-6F3F-80C5-A6692373C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AFE38-0F77-F49A-DFD4-52FAA828A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AD8B3-CD50-D810-5E3D-3AB97E85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E929A-8046-597D-5EF6-B6D37E86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65257-894F-5EEB-A61E-018217D2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18EB2-3A77-AAD3-70A0-E5AB1C3A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8E8C-DE8E-B062-7CD9-B14B80B6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518A5-79F7-8362-94FA-4CDAB5E9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BD59F-7638-81CB-441D-D5F7A75A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E5E6E-9118-BAD6-913E-E70D8046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2B780-177B-72B5-1BBB-9F860C47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5DC3F-35FD-9D4D-9F2F-0A9A1BFF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D293D-DA95-A7F2-915E-C0FC0AB0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5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16AA-ADCF-4323-A3CA-04145067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143D-D8FB-00EC-42EE-70A7DD8C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16DC7-A51B-AC01-8F2A-30FC83D90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C25F6-F3A2-ED82-FE9D-6804A73E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442F0-8986-B8E6-D886-78A4948F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E3F1A-400B-E2AD-4A36-D7DA4C50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6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9782-DCA3-2433-49F6-D01A0C36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97AE5-85BC-BA1C-21CB-850FA2F21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C4780-1A8D-066E-6DCA-642EEE39C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10002-4CC3-E0FD-EDAF-D52A2517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43CCF-6BFD-3A23-39C8-5CA6A8E4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A8C11-D46A-EFBB-F9E1-1888E018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73101-D3FF-645A-3024-221A2B8E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FCFE5-7B73-9B04-158C-F80236F0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3A9A-8021-3750-BD79-699C258BE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DCAFA-0310-5C4B-B517-1B8793C47316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BC41-E41D-70A4-A974-35F729B20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C3BE-A56F-D975-A63F-ADF94BEA0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B111B-6D4B-DA4D-9BD2-92A3297B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A43C25-8F8D-062E-B3F2-74B633B218EC}"/>
              </a:ext>
            </a:extLst>
          </p:cNvPr>
          <p:cNvSpPr/>
          <p:nvPr/>
        </p:nvSpPr>
        <p:spPr>
          <a:xfrm>
            <a:off x="669851" y="2608519"/>
            <a:ext cx="1881962" cy="1095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 students enrolled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A321ED-49C1-66A8-244E-F70F419647CC}"/>
              </a:ext>
            </a:extLst>
          </p:cNvPr>
          <p:cNvSpPr/>
          <p:nvPr/>
        </p:nvSpPr>
        <p:spPr>
          <a:xfrm>
            <a:off x="3746205" y="1275908"/>
            <a:ext cx="1881962" cy="1095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240 students selected peer to peer interviews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9F19E1-9850-BFB3-C308-24763E2DB689}"/>
              </a:ext>
            </a:extLst>
          </p:cNvPr>
          <p:cNvSpPr/>
          <p:nvPr/>
        </p:nvSpPr>
        <p:spPr>
          <a:xfrm>
            <a:off x="3746205" y="4210495"/>
            <a:ext cx="1881962" cy="1095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 selected TA interviews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D58742-81BC-FE6C-750D-FED5BAE51C55}"/>
              </a:ext>
            </a:extLst>
          </p:cNvPr>
          <p:cNvSpPr/>
          <p:nvPr/>
        </p:nvSpPr>
        <p:spPr>
          <a:xfrm>
            <a:off x="6765851" y="4995527"/>
            <a:ext cx="1881962" cy="10951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 students completed the course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238ADC-006C-C8FC-457A-881E2890E129}"/>
              </a:ext>
            </a:extLst>
          </p:cNvPr>
          <p:cNvSpPr/>
          <p:nvPr/>
        </p:nvSpPr>
        <p:spPr>
          <a:xfrm>
            <a:off x="6765851" y="3491021"/>
            <a:ext cx="1881962" cy="10951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 students dropped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F6060A-5E78-01EA-F025-85DFE250B7B3}"/>
              </a:ext>
            </a:extLst>
          </p:cNvPr>
          <p:cNvSpPr/>
          <p:nvPr/>
        </p:nvSpPr>
        <p:spPr>
          <a:xfrm>
            <a:off x="6765851" y="1986515"/>
            <a:ext cx="1881962" cy="10951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 students dropped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ADD7D98-E436-CDE6-F7EE-220F967C7147}"/>
              </a:ext>
            </a:extLst>
          </p:cNvPr>
          <p:cNvSpPr/>
          <p:nvPr/>
        </p:nvSpPr>
        <p:spPr>
          <a:xfrm>
            <a:off x="6765851" y="482009"/>
            <a:ext cx="1881962" cy="10951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228 students completed the course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3813A4-9F59-D07E-FC40-90E1C8FE37B4}"/>
              </a:ext>
            </a:extLst>
          </p:cNvPr>
          <p:cNvSpPr/>
          <p:nvPr/>
        </p:nvSpPr>
        <p:spPr>
          <a:xfrm>
            <a:off x="9551582" y="2608520"/>
            <a:ext cx="1881962" cy="109515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students dropped in total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6B37E6-DE50-D1F7-0E7D-FA01EDDA4A6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551813" y="1823485"/>
            <a:ext cx="1194392" cy="133261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BF1DD0-7296-781E-5260-F537CE66C4F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551813" y="3156096"/>
            <a:ext cx="1194392" cy="160197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A6E4C2-2BFD-501F-6A07-2497C909C36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28167" y="4758072"/>
            <a:ext cx="1137684" cy="785032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6A2A71-8C3F-3E3A-6917-CE23AB34C74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628167" y="1823485"/>
            <a:ext cx="1137684" cy="710607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715E15-01CD-6CBB-3CF0-50754209C0A7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5628167" y="1029586"/>
            <a:ext cx="1137684" cy="79389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B44446-1D19-FA98-483F-60E7AEBA44B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628167" y="4038598"/>
            <a:ext cx="1137684" cy="71947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91670B-9699-C715-D96B-98B586645B7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647813" y="2534092"/>
            <a:ext cx="903769" cy="62200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9D3A31-CB73-8796-F116-7114B57EA78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8647813" y="3156097"/>
            <a:ext cx="903769" cy="88250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4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2B3A54D-46B9-A93B-AE0E-390343519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3" b="9566"/>
          <a:stretch/>
        </p:blipFill>
        <p:spPr>
          <a:xfrm>
            <a:off x="6343650" y="1250950"/>
            <a:ext cx="4113222" cy="3006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ED3C45-436D-97C7-98C3-EF9367CF8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46"/>
          <a:stretch/>
        </p:blipFill>
        <p:spPr>
          <a:xfrm>
            <a:off x="1507162" y="1240317"/>
            <a:ext cx="4458525" cy="3017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643F90-8F72-2DEB-C7EF-C8543D011E91}"/>
              </a:ext>
            </a:extLst>
          </p:cNvPr>
          <p:cNvSpPr/>
          <p:nvPr/>
        </p:nvSpPr>
        <p:spPr>
          <a:xfrm rot="5400000">
            <a:off x="-1103131" y="3019647"/>
            <a:ext cx="5071730" cy="8187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5A9F-B82B-2C80-1113-26F8E163774C}"/>
              </a:ext>
            </a:extLst>
          </p:cNvPr>
          <p:cNvSpPr txBox="1"/>
          <p:nvPr/>
        </p:nvSpPr>
        <p:spPr>
          <a:xfrm>
            <a:off x="0" y="2522723"/>
            <a:ext cx="166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E0E01-CD2C-E121-62DB-40F7522CA9D8}"/>
              </a:ext>
            </a:extLst>
          </p:cNvPr>
          <p:cNvSpPr txBox="1"/>
          <p:nvPr/>
        </p:nvSpPr>
        <p:spPr>
          <a:xfrm>
            <a:off x="2918072" y="4434257"/>
            <a:ext cx="19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Estimation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24FFD-1026-E37D-980B-7000E00D731A}"/>
              </a:ext>
            </a:extLst>
          </p:cNvPr>
          <p:cNvSpPr txBox="1"/>
          <p:nvPr/>
        </p:nvSpPr>
        <p:spPr>
          <a:xfrm>
            <a:off x="2865468" y="870985"/>
            <a:ext cx="247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Peer to Peer Interviews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47C51-A4DC-6403-D6C8-700B8A0213F3}"/>
              </a:ext>
            </a:extLst>
          </p:cNvPr>
          <p:cNvSpPr txBox="1"/>
          <p:nvPr/>
        </p:nvSpPr>
        <p:spPr>
          <a:xfrm>
            <a:off x="7414446" y="4434257"/>
            <a:ext cx="197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Estimation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EFEAE0-5A67-83C2-3648-AA030FC791B9}"/>
              </a:ext>
            </a:extLst>
          </p:cNvPr>
          <p:cNvSpPr txBox="1"/>
          <p:nvPr/>
        </p:nvSpPr>
        <p:spPr>
          <a:xfrm>
            <a:off x="7771634" y="913865"/>
            <a:ext cx="247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 Interviews</a:t>
            </a:r>
          </a:p>
        </p:txBody>
      </p:sp>
    </p:spTree>
    <p:extLst>
      <p:ext uri="{BB962C8B-B14F-4D97-AF65-F5344CB8AC3E}">
        <p14:creationId xmlns:p14="http://schemas.microsoft.com/office/powerpoint/2010/main" val="184609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4E481-97FF-B2B7-E8B8-19D269CF0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00" t="28240" r="26250" b="21205"/>
          <a:stretch/>
        </p:blipFill>
        <p:spPr>
          <a:xfrm rot="5400000">
            <a:off x="7129462" y="1914526"/>
            <a:ext cx="2657478" cy="2600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A52FA-E937-AD9A-E2C5-115CCBB6A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555"/>
          <a:stretch/>
        </p:blipFill>
        <p:spPr>
          <a:xfrm rot="5400000">
            <a:off x="2936075" y="321465"/>
            <a:ext cx="2657479" cy="57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4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74A768-DFF1-E825-31EB-0AE1BC60C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29"/>
          <a:stretch/>
        </p:blipFill>
        <p:spPr>
          <a:xfrm>
            <a:off x="1905000" y="3872250"/>
            <a:ext cx="7772400" cy="625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2F9CB-C33B-BAB3-B644-107238E65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55" b="31311"/>
          <a:stretch/>
        </p:blipFill>
        <p:spPr>
          <a:xfrm>
            <a:off x="1905000" y="2864815"/>
            <a:ext cx="7772400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0855C-14BD-69F3-D68E-B75B709C3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834"/>
          <a:stretch/>
        </p:blipFill>
        <p:spPr>
          <a:xfrm>
            <a:off x="1905000" y="989020"/>
            <a:ext cx="7772400" cy="18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47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wilson</dc:creator>
  <cp:lastModifiedBy>spencer wilson</cp:lastModifiedBy>
  <cp:revision>2</cp:revision>
  <dcterms:created xsi:type="dcterms:W3CDTF">2023-12-07T00:28:58Z</dcterms:created>
  <dcterms:modified xsi:type="dcterms:W3CDTF">2023-12-08T16:38:52Z</dcterms:modified>
</cp:coreProperties>
</file>