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66" r:id="rId4"/>
    <p:sldId id="258" r:id="rId5"/>
    <p:sldId id="267" r:id="rId6"/>
    <p:sldId id="259" r:id="rId7"/>
    <p:sldId id="265" r:id="rId8"/>
    <p:sldId id="260" r:id="rId9"/>
    <p:sldId id="268" r:id="rId10"/>
    <p:sldId id="262" r:id="rId11"/>
    <p:sldId id="269"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6DFF08F-DC6B-4601-B491-B0F83F6DD2DA}" type="datetimeFigureOut">
              <a:rPr lang="en-US" smtClean="0"/>
              <a:t>3/30/2015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20721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8449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0729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6322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1074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6686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3485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58678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869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smtClean="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smtClean="0"/>
              <a:t>‹#›</a:t>
            </a:fld>
            <a:endParaRPr lang="en-US" dirty="0"/>
          </a:p>
        </p:txBody>
      </p:sp>
    </p:spTree>
    <p:extLst>
      <p:ext uri="{BB962C8B-B14F-4D97-AF65-F5344CB8AC3E}">
        <p14:creationId xmlns:p14="http://schemas.microsoft.com/office/powerpoint/2010/main" val="169800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816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860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961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3/30/2015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679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475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3386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004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3/30/2015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046475"/>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Basics</a:t>
            </a:r>
            <a:endParaRPr lang="en-US" dirty="0"/>
          </a:p>
        </p:txBody>
      </p:sp>
      <p:sp>
        <p:nvSpPr>
          <p:cNvPr id="3" name="Subtitle 2"/>
          <p:cNvSpPr>
            <a:spLocks noGrp="1"/>
          </p:cNvSpPr>
          <p:nvPr>
            <p:ph type="subTitle" idx="1"/>
          </p:nvPr>
        </p:nvSpPr>
        <p:spPr/>
        <p:txBody>
          <a:bodyPr/>
          <a:lstStyle/>
          <a:p>
            <a:r>
              <a:rPr lang="en-US" dirty="0" smtClean="0"/>
              <a:t>UNF team</a:t>
            </a:r>
            <a:endParaRPr lang="en-US" dirty="0"/>
          </a:p>
        </p:txBody>
      </p:sp>
    </p:spTree>
    <p:extLst>
      <p:ext uri="{BB962C8B-B14F-4D97-AF65-F5344CB8AC3E}">
        <p14:creationId xmlns:p14="http://schemas.microsoft.com/office/powerpoint/2010/main" val="183791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54051" y="1083439"/>
            <a:ext cx="9586174" cy="3970318"/>
          </a:xfrm>
          <a:prstGeom prst="rect">
            <a:avLst/>
          </a:prstGeom>
        </p:spPr>
        <p:txBody>
          <a:bodyPr wrap="square">
            <a:spAutoFit/>
          </a:bodyPr>
          <a:lstStyle/>
          <a:p>
            <a:r>
              <a:rPr lang="en-US" sz="2800" dirty="0" smtClean="0"/>
              <a:t>Keyboard</a:t>
            </a:r>
          </a:p>
          <a:p>
            <a:endParaRPr lang="en-US" sz="2800" dirty="0"/>
          </a:p>
          <a:p>
            <a:r>
              <a:rPr lang="en-US" sz="2800" dirty="0" smtClean="0"/>
              <a:t>the </a:t>
            </a:r>
            <a:r>
              <a:rPr lang="en-US" sz="2800" dirty="0"/>
              <a:t>keyboard also means learning the special functions of certain keys. On the computer keyboard you often use two or more keys at the same time, indicated by the "+" sign. For example in managing applications you </a:t>
            </a:r>
            <a:r>
              <a:rPr lang="en-US" sz="2800" dirty="0" err="1"/>
              <a:t>wil</a:t>
            </a:r>
            <a:r>
              <a:rPr lang="en-US" sz="2800" dirty="0"/>
              <a:t> learn that "Ctrl + Alt + Delete" is a decision of last resort. You depress these three keys simultaneously when you just want to get out of whatever muddle that the computer has left you with.</a:t>
            </a:r>
            <a:endParaRPr lang="en-US" sz="2800" dirty="0"/>
          </a:p>
        </p:txBody>
      </p:sp>
    </p:spTree>
    <p:extLst>
      <p:ext uri="{BB962C8B-B14F-4D97-AF65-F5344CB8AC3E}">
        <p14:creationId xmlns:p14="http://schemas.microsoft.com/office/powerpoint/2010/main" val="244097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6" name="Picture 6" descr="Image result for computer ke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91" y="1858962"/>
            <a:ext cx="4622487" cy="3462405"/>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descr="Image result for computer key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736" y="1871841"/>
            <a:ext cx="5183711" cy="3449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04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54051" y="1083439"/>
            <a:ext cx="9586174" cy="4401205"/>
          </a:xfrm>
          <a:prstGeom prst="rect">
            <a:avLst/>
          </a:prstGeom>
        </p:spPr>
        <p:txBody>
          <a:bodyPr wrap="square">
            <a:spAutoFit/>
          </a:bodyPr>
          <a:lstStyle/>
          <a:p>
            <a:r>
              <a:rPr lang="en-US" sz="2800" dirty="0" smtClean="0"/>
              <a:t>Find saved files</a:t>
            </a:r>
          </a:p>
          <a:p>
            <a:endParaRPr lang="en-US" sz="2800" dirty="0"/>
          </a:p>
          <a:p>
            <a:r>
              <a:rPr lang="en-US" sz="2800" dirty="0" smtClean="0"/>
              <a:t>To </a:t>
            </a:r>
            <a:r>
              <a:rPr lang="en-US" sz="2800" dirty="0"/>
              <a:t>begin </a:t>
            </a:r>
            <a:r>
              <a:rPr lang="en-US" sz="2800" b="1" dirty="0"/>
              <a:t>single click on the "start" button</a:t>
            </a:r>
            <a:r>
              <a:rPr lang="en-US" sz="2800" dirty="0"/>
              <a:t>. When that menu comes up, single-click on the Search (</a:t>
            </a:r>
            <a:r>
              <a:rPr lang="en-US" sz="2800" dirty="0" err="1"/>
              <a:t>mangnifying</a:t>
            </a:r>
            <a:r>
              <a:rPr lang="en-US" sz="2800" dirty="0"/>
              <a:t> glass) icon. This will bring you to the Search Companion, a Microsoft help menu designed to refine your search to produce quicker results</a:t>
            </a:r>
            <a:r>
              <a:rPr lang="en-US" sz="2800" dirty="0" smtClean="0"/>
              <a:t>.</a:t>
            </a:r>
            <a:endParaRPr lang="en-US" sz="2800" dirty="0"/>
          </a:p>
          <a:p>
            <a:endParaRPr lang="en-US" sz="2800" dirty="0" smtClean="0"/>
          </a:p>
          <a:p>
            <a:r>
              <a:rPr lang="en-US" sz="2800" dirty="0" smtClean="0"/>
              <a:t>Type your file name and click on search.</a:t>
            </a:r>
          </a:p>
          <a:p>
            <a:endParaRPr lang="en-US" sz="2800" dirty="0"/>
          </a:p>
          <a:p>
            <a:r>
              <a:rPr lang="en-US" sz="2800" dirty="0" smtClean="0"/>
              <a:t>It will find the file for you and display it.</a:t>
            </a:r>
            <a:endParaRPr lang="en-US" sz="2800" dirty="0"/>
          </a:p>
        </p:txBody>
      </p:sp>
    </p:spTree>
    <p:extLst>
      <p:ext uri="{BB962C8B-B14F-4D97-AF65-F5344CB8AC3E}">
        <p14:creationId xmlns:p14="http://schemas.microsoft.com/office/powerpoint/2010/main" val="127418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70716" y="284949"/>
            <a:ext cx="9586174" cy="6124754"/>
          </a:xfrm>
          <a:prstGeom prst="rect">
            <a:avLst/>
          </a:prstGeom>
        </p:spPr>
        <p:txBody>
          <a:bodyPr wrap="square">
            <a:spAutoFit/>
          </a:bodyPr>
          <a:lstStyle/>
          <a:p>
            <a:r>
              <a:rPr lang="en-US" sz="2800" dirty="0" smtClean="0"/>
              <a:t>Copy  and paste text </a:t>
            </a:r>
          </a:p>
          <a:p>
            <a:endParaRPr lang="en-US" sz="2800" dirty="0"/>
          </a:p>
          <a:p>
            <a:r>
              <a:rPr lang="en-US" sz="2800" dirty="0" smtClean="0"/>
              <a:t>Simply </a:t>
            </a:r>
            <a:r>
              <a:rPr lang="en-US" sz="2800" dirty="0"/>
              <a:t>highlight the text you want to copy, then select Copy from the context sensitive menu. Alternatively, you can go to </a:t>
            </a:r>
            <a:r>
              <a:rPr lang="en-US" sz="2800" b="1" dirty="0"/>
              <a:t>Edit &gt; Copy</a:t>
            </a:r>
            <a:r>
              <a:rPr lang="en-US" sz="2800" dirty="0"/>
              <a:t> or hit </a:t>
            </a:r>
            <a:r>
              <a:rPr lang="en-US" sz="2800" b="1" dirty="0"/>
              <a:t>Ctrl + C</a:t>
            </a:r>
            <a:r>
              <a:rPr lang="en-US" sz="2800" dirty="0"/>
              <a:t> on your keyboard</a:t>
            </a:r>
            <a:r>
              <a:rPr lang="en-US" sz="2800" dirty="0" smtClean="0"/>
              <a:t>.</a:t>
            </a:r>
          </a:p>
          <a:p>
            <a:endParaRPr lang="en-US" sz="2800" dirty="0"/>
          </a:p>
          <a:p>
            <a:r>
              <a:rPr lang="en-US" sz="2800" dirty="0"/>
              <a:t> </a:t>
            </a:r>
            <a:r>
              <a:rPr lang="en-US" sz="2800" dirty="0" smtClean="0"/>
              <a:t>Right click on the document where you want to paste the text and select paste from the options.</a:t>
            </a:r>
          </a:p>
          <a:p>
            <a:endParaRPr lang="en-US" sz="2800" b="1" dirty="0"/>
          </a:p>
          <a:p>
            <a:r>
              <a:rPr lang="en-US" sz="2800" b="1" dirty="0" smtClean="0"/>
              <a:t>Or press Ctrl</a:t>
            </a:r>
            <a:r>
              <a:rPr lang="en-US" sz="2800" b="1" dirty="0"/>
              <a:t> </a:t>
            </a:r>
            <a:r>
              <a:rPr lang="en-US" sz="2800" dirty="0"/>
              <a:t>and </a:t>
            </a:r>
            <a:r>
              <a:rPr lang="en-US" sz="2800" b="1" dirty="0"/>
              <a:t>V</a:t>
            </a:r>
            <a:r>
              <a:rPr lang="en-US" sz="2800" dirty="0"/>
              <a:t> keys </a:t>
            </a:r>
            <a:r>
              <a:rPr lang="en-US" sz="2800" dirty="0" smtClean="0"/>
              <a:t>on the keyboard simultaneously</a:t>
            </a:r>
            <a:r>
              <a:rPr lang="en-US" sz="2800" dirty="0"/>
              <a:t>. </a:t>
            </a:r>
            <a:endParaRPr lang="en-US" sz="2800" dirty="0" smtClean="0"/>
          </a:p>
          <a:p>
            <a:endParaRPr lang="en-US" sz="2800" dirty="0"/>
          </a:p>
          <a:p>
            <a:r>
              <a:rPr lang="en-US" sz="2800" dirty="0" smtClean="0"/>
              <a:t>The </a:t>
            </a:r>
            <a:r>
              <a:rPr lang="en-US" sz="2800" dirty="0"/>
              <a:t>process for pasting text is the same. In both cases you can also go to </a:t>
            </a:r>
            <a:r>
              <a:rPr lang="en-US" sz="2800" b="1" dirty="0"/>
              <a:t>Edit &gt; Paste</a:t>
            </a:r>
            <a:r>
              <a:rPr lang="en-US" sz="2800" dirty="0"/>
              <a:t> to paste either text of a photograph into your document</a:t>
            </a:r>
            <a:endParaRPr lang="en-US" sz="2800" dirty="0"/>
          </a:p>
        </p:txBody>
      </p:sp>
    </p:spTree>
    <p:extLst>
      <p:ext uri="{BB962C8B-B14F-4D97-AF65-F5344CB8AC3E}">
        <p14:creationId xmlns:p14="http://schemas.microsoft.com/office/powerpoint/2010/main" val="67930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54051" y="1083439"/>
            <a:ext cx="9586174" cy="3970318"/>
          </a:xfrm>
          <a:prstGeom prst="rect">
            <a:avLst/>
          </a:prstGeom>
        </p:spPr>
        <p:txBody>
          <a:bodyPr wrap="square">
            <a:spAutoFit/>
          </a:bodyPr>
          <a:lstStyle/>
          <a:p>
            <a:r>
              <a:rPr lang="en-US" sz="2800" dirty="0"/>
              <a:t>What is a computer?</a:t>
            </a:r>
          </a:p>
          <a:p>
            <a:endParaRPr lang="en-US" sz="2800" dirty="0"/>
          </a:p>
          <a:p>
            <a:r>
              <a:rPr lang="en-US" sz="2800" dirty="0" smtClean="0"/>
              <a:t>A </a:t>
            </a:r>
            <a:r>
              <a:rPr lang="en-US" sz="2800" dirty="0"/>
              <a:t>computer is an electronic device that manipulates information, or data. It has the ability to store, retrieve, and process data. You probably already know that you can use a computer to type documents, send email, play games, and browse the Web. You can also use it to edit or create  spreadsheets, presentations, and even videos.</a:t>
            </a:r>
          </a:p>
          <a:p>
            <a:endParaRPr lang="en-US" sz="2800" dirty="0"/>
          </a:p>
        </p:txBody>
      </p:sp>
    </p:spTree>
    <p:extLst>
      <p:ext uri="{BB962C8B-B14F-4D97-AF65-F5344CB8AC3E}">
        <p14:creationId xmlns:p14="http://schemas.microsoft.com/office/powerpoint/2010/main" val="149140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http://www.hcsni.co.uk/images/types-of-compu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916" y="969559"/>
            <a:ext cx="8911152" cy="568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05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54051" y="1083439"/>
            <a:ext cx="9586174" cy="4431983"/>
          </a:xfrm>
          <a:prstGeom prst="rect">
            <a:avLst/>
          </a:prstGeom>
        </p:spPr>
        <p:txBody>
          <a:bodyPr wrap="square">
            <a:spAutoFit/>
          </a:bodyPr>
          <a:lstStyle/>
          <a:p>
            <a:r>
              <a:rPr lang="en-US" sz="2400" dirty="0"/>
              <a:t>Hardware vs. software</a:t>
            </a:r>
          </a:p>
          <a:p>
            <a:endParaRPr lang="en-US" sz="2400" dirty="0"/>
          </a:p>
          <a:p>
            <a:r>
              <a:rPr lang="en-US" sz="2400" dirty="0"/>
              <a:t>Before we talk about different types of computers, let's talk about two things all computers have in common: hardware and software.</a:t>
            </a:r>
          </a:p>
          <a:p>
            <a:endParaRPr lang="en-US" sz="2400" dirty="0"/>
          </a:p>
          <a:p>
            <a:r>
              <a:rPr lang="en-US" sz="2400" dirty="0"/>
              <a:t>Hardware is any part of your computer that has a physical structure, such as the keyboard or mouse. </a:t>
            </a:r>
            <a:endParaRPr lang="en-US" sz="2400" dirty="0" smtClean="0"/>
          </a:p>
          <a:p>
            <a:endParaRPr lang="en-US" sz="2400" dirty="0"/>
          </a:p>
          <a:p>
            <a:r>
              <a:rPr lang="en-US" sz="2400" dirty="0" smtClean="0"/>
              <a:t>Software </a:t>
            </a:r>
            <a:r>
              <a:rPr lang="en-US" sz="2400" dirty="0"/>
              <a:t>is any set of instructions that tells the hardware what to do. It is what guides the hardware and tells it how to accomplish each task. Some examples of software include web browsers, games, and word processors. </a:t>
            </a:r>
            <a:endParaRPr lang="en-US" sz="2400" dirty="0" smtClean="0"/>
          </a:p>
          <a:p>
            <a:endParaRPr lang="en-US" dirty="0"/>
          </a:p>
        </p:txBody>
      </p:sp>
    </p:spTree>
    <p:extLst>
      <p:ext uri="{BB962C8B-B14F-4D97-AF65-F5344CB8AC3E}">
        <p14:creationId xmlns:p14="http://schemas.microsoft.com/office/powerpoint/2010/main" val="366232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anabenayasvaldes.files.wordpress.com/2012/01/images.jpg?w=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95" y="277856"/>
            <a:ext cx="7868099" cy="5839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59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54051" y="1083439"/>
            <a:ext cx="9586174" cy="4832092"/>
          </a:xfrm>
          <a:prstGeom prst="rect">
            <a:avLst/>
          </a:prstGeom>
        </p:spPr>
        <p:txBody>
          <a:bodyPr wrap="square">
            <a:spAutoFit/>
          </a:bodyPr>
          <a:lstStyle/>
          <a:p>
            <a:pPr fontAlgn="base"/>
            <a:r>
              <a:rPr lang="en-US" sz="2800" dirty="0"/>
              <a:t>What is Windows</a:t>
            </a:r>
            <a:r>
              <a:rPr lang="en-US" sz="2800" dirty="0" smtClean="0"/>
              <a:t>?</a:t>
            </a:r>
          </a:p>
          <a:p>
            <a:pPr fontAlgn="base"/>
            <a:endParaRPr lang="en-US" sz="2800" dirty="0"/>
          </a:p>
          <a:p>
            <a:pPr fontAlgn="base"/>
            <a:r>
              <a:rPr lang="en-US" sz="2800" dirty="0"/>
              <a:t>Windows is an </a:t>
            </a:r>
            <a:r>
              <a:rPr lang="en-US" sz="2800" b="1" dirty="0"/>
              <a:t>operating system</a:t>
            </a:r>
            <a:r>
              <a:rPr lang="en-US" sz="2800" dirty="0"/>
              <a:t> designed by Microsoft. The operating system is what allows you to use a computer. Windows comes </a:t>
            </a:r>
            <a:r>
              <a:rPr lang="en-US" sz="2800" b="1" dirty="0"/>
              <a:t>preloaded</a:t>
            </a:r>
            <a:r>
              <a:rPr lang="en-US" sz="2800" dirty="0"/>
              <a:t> on most new personal computers (PCs), which helps to make it the most popular operating system in the world.</a:t>
            </a:r>
          </a:p>
          <a:p>
            <a:pPr fontAlgn="base"/>
            <a:r>
              <a:rPr lang="en-US" sz="2800" dirty="0"/>
              <a:t>Windows makes it possible to complete all kinds of </a:t>
            </a:r>
            <a:r>
              <a:rPr lang="en-US" sz="2800" b="1" dirty="0"/>
              <a:t>everyday tasks</a:t>
            </a:r>
            <a:r>
              <a:rPr lang="en-US" sz="2800" dirty="0"/>
              <a:t> on your computer—for example, you can use Windows to browse the Internet, check your email, edit digital photos, listen to music, play games, and do much more.</a:t>
            </a:r>
          </a:p>
          <a:p>
            <a:endParaRPr lang="en-US" sz="2800" dirty="0"/>
          </a:p>
        </p:txBody>
      </p:sp>
    </p:spTree>
    <p:extLst>
      <p:ext uri="{BB962C8B-B14F-4D97-AF65-F5344CB8AC3E}">
        <p14:creationId xmlns:p14="http://schemas.microsoft.com/office/powerpoint/2010/main" val="112375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res1.windows.microsoft.com/resbox/en/6.2/2012-win8ga/420ea607-3b2d-49fa-9aed-45ec531954e6_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279" y="664649"/>
            <a:ext cx="9439185" cy="530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4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54051" y="1083439"/>
            <a:ext cx="9586174" cy="3970318"/>
          </a:xfrm>
          <a:prstGeom prst="rect">
            <a:avLst/>
          </a:prstGeom>
        </p:spPr>
        <p:txBody>
          <a:bodyPr wrap="square">
            <a:spAutoFit/>
          </a:bodyPr>
          <a:lstStyle/>
          <a:p>
            <a:r>
              <a:rPr lang="en-US" sz="2800" dirty="0"/>
              <a:t>The mouse </a:t>
            </a:r>
            <a:endParaRPr lang="en-US" sz="2800" dirty="0" smtClean="0"/>
          </a:p>
          <a:p>
            <a:endParaRPr lang="en-US" sz="2800" dirty="0"/>
          </a:p>
          <a:p>
            <a:r>
              <a:rPr lang="en-US" sz="2800" dirty="0" smtClean="0"/>
              <a:t>Mouse gives </a:t>
            </a:r>
            <a:r>
              <a:rPr lang="en-US" sz="2800" dirty="0"/>
              <a:t>you control over your computer. With the mouse in your hand you cause the onscreen arrow to move around your computer display. It is based on the “point and click” philosophy. You move your mouse to a point where you want something to happen, then you click to make that event take place. Sometimes you click once. Sometimes you click twice. And sometimes you hold down the mouse while your event is happening.</a:t>
            </a:r>
            <a:endParaRPr lang="en-US" sz="2800" dirty="0"/>
          </a:p>
        </p:txBody>
      </p:sp>
    </p:spTree>
    <p:extLst>
      <p:ext uri="{BB962C8B-B14F-4D97-AF65-F5344CB8AC3E}">
        <p14:creationId xmlns:p14="http://schemas.microsoft.com/office/powerpoint/2010/main" val="411724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http://www.mindthemoney.co.uk/wp-content/uploads/2015/02/computer-mouse-as-we-know-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506" y="927652"/>
            <a:ext cx="7711204" cy="512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744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26</TotalTime>
  <Words>377</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Computer-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Basics</dc:title>
  <dc:creator>Dishis</dc:creator>
  <cp:lastModifiedBy>Dishis</cp:lastModifiedBy>
  <cp:revision>3</cp:revision>
  <dcterms:created xsi:type="dcterms:W3CDTF">2015-03-31T02:18:40Z</dcterms:created>
  <dcterms:modified xsi:type="dcterms:W3CDTF">2015-03-31T02:45:14Z</dcterms:modified>
</cp:coreProperties>
</file>