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67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4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6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1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FEBE-B979-4F83-ACF6-04056282710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BE2BF9-0E67-420B-B990-A10BADFFB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6D40-EE86-A789-1615-12BE311FA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Farm Management Information System (FMIS)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B7E4E-C352-0BF2-2F2A-CBB06AF75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McGee Christmas Tree Farm</a:t>
            </a:r>
          </a:p>
        </p:txBody>
      </p:sp>
    </p:spTree>
    <p:extLst>
      <p:ext uri="{BB962C8B-B14F-4D97-AF65-F5344CB8AC3E}">
        <p14:creationId xmlns:p14="http://schemas.microsoft.com/office/powerpoint/2010/main" val="53927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E782-5208-C279-ED06-5E20ECF8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058"/>
          </a:xfrm>
        </p:spPr>
        <p:txBody>
          <a:bodyPr/>
          <a:lstStyle/>
          <a:p>
            <a:r>
              <a:rPr lang="en-US" dirty="0"/>
              <a:t>Check QR Code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A506-0D8D-5B2C-F272-DF4966D7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Data storage folder find the most recent errors file</a:t>
            </a:r>
          </a:p>
          <a:p>
            <a:endParaRPr lang="en-US" dirty="0"/>
          </a:p>
          <a:p>
            <a:r>
              <a:rPr lang="en-US" dirty="0"/>
              <a:t>Open each photo that is listed in the error file determine which QR code is was meant to have.</a:t>
            </a:r>
          </a:p>
          <a:p>
            <a:endParaRPr lang="en-US" dirty="0"/>
          </a:p>
          <a:p>
            <a:r>
              <a:rPr lang="en-US" dirty="0"/>
              <a:t>Change the file name of each photo to include the description of the QR code inside parentheses.  For a description of “Dead Tree” add (Dead Tree) into the name of the file.</a:t>
            </a:r>
          </a:p>
        </p:txBody>
      </p:sp>
    </p:spTree>
    <p:extLst>
      <p:ext uri="{BB962C8B-B14F-4D97-AF65-F5344CB8AC3E}">
        <p14:creationId xmlns:p14="http://schemas.microsoft.com/office/powerpoint/2010/main" val="4090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93C0-36D0-CCD8-361B-5FA3A06E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New Pictures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53B-0295-94D9-69A7-375F9294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errors were repaired in the previous step then press “Upload New Pictures” again</a:t>
            </a:r>
          </a:p>
          <a:p>
            <a:endParaRPr lang="en-US" dirty="0"/>
          </a:p>
          <a:p>
            <a:r>
              <a:rPr lang="en-US" dirty="0"/>
              <a:t>This will take as much time to run as it did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290363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BA80-FEC1-7BEF-1FD1-33C8EF56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8578-47D0-490A-8F6E-3E7796CD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“Load Latest Data”</a:t>
            </a:r>
          </a:p>
          <a:p>
            <a:endParaRPr lang="en-US" dirty="0"/>
          </a:p>
          <a:p>
            <a:r>
              <a:rPr lang="en-US" dirty="0"/>
              <a:t>The window will be unresponsive until the map appears</a:t>
            </a:r>
          </a:p>
          <a:p>
            <a:endParaRPr lang="en-US" dirty="0"/>
          </a:p>
          <a:p>
            <a:r>
              <a:rPr lang="en-US" dirty="0"/>
              <a:t>The map will appear in a new window</a:t>
            </a:r>
          </a:p>
          <a:p>
            <a:endParaRPr lang="en-US" dirty="0"/>
          </a:p>
          <a:p>
            <a:r>
              <a:rPr lang="en-US" dirty="0"/>
              <a:t>A copy of the map is saved in the Data Storage location</a:t>
            </a:r>
          </a:p>
        </p:txBody>
      </p:sp>
    </p:spTree>
    <p:extLst>
      <p:ext uri="{BB962C8B-B14F-4D97-AF65-F5344CB8AC3E}">
        <p14:creationId xmlns:p14="http://schemas.microsoft.com/office/powerpoint/2010/main" val="217041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BBB0-ADEB-8FF3-7AB0-1FDED07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1352-824A-1D81-B862-F0864BF1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bar chart is generated when the map is closed</a:t>
            </a:r>
          </a:p>
          <a:p>
            <a:endParaRPr lang="en-US" dirty="0"/>
          </a:p>
          <a:p>
            <a:r>
              <a:rPr lang="en-US" dirty="0"/>
              <a:t>It will automatically open in the default browser</a:t>
            </a:r>
          </a:p>
          <a:p>
            <a:endParaRPr lang="en-US" dirty="0"/>
          </a:p>
          <a:p>
            <a:r>
              <a:rPr lang="en-US" dirty="0"/>
              <a:t>The bar chart can be saved by clicking the camera icon in the top right corner</a:t>
            </a:r>
          </a:p>
        </p:txBody>
      </p:sp>
    </p:spTree>
    <p:extLst>
      <p:ext uri="{BB962C8B-B14F-4D97-AF65-F5344CB8AC3E}">
        <p14:creationId xmlns:p14="http://schemas.microsoft.com/office/powerpoint/2010/main" val="308733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FC64-31F6-6B4B-E315-A4E829B7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2219-EEC1-48DB-C573-B7F2DE01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FMIS is a tool for the farm manager to understand the amount and distribution of work on the farm.</a:t>
            </a:r>
          </a:p>
          <a:p>
            <a:r>
              <a:rPr lang="en-US" dirty="0"/>
              <a:t>This tool was created with open source software to make it the lowest cost solution possible</a:t>
            </a:r>
          </a:p>
          <a:p>
            <a:r>
              <a:rPr lang="en-US" dirty="0"/>
              <a:t>Any questions that cannot be answered by the procedure of this training can be directed to spencer.e.smith@hotmail.com</a:t>
            </a:r>
          </a:p>
        </p:txBody>
      </p:sp>
    </p:spTree>
    <p:extLst>
      <p:ext uri="{BB962C8B-B14F-4D97-AF65-F5344CB8AC3E}">
        <p14:creationId xmlns:p14="http://schemas.microsoft.com/office/powerpoint/2010/main" val="26584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804F-9338-025F-A4B1-57F98B65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C7344-75A6-4480-1908-C09CF2D7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52480"/>
            <a:ext cx="7993981" cy="44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DBF6-9309-5AEF-2B11-2A60DA40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/>
          <a:lstStyle/>
          <a:p>
            <a:r>
              <a:rPr lang="en-US" dirty="0"/>
              <a:t>QR codes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08F62-EC94-567D-48C3-263EDB236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832" y="1264555"/>
            <a:ext cx="3887515" cy="522549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AF0093-9F18-083C-8AF4-6DD7488544E1}"/>
              </a:ext>
            </a:extLst>
          </p:cNvPr>
          <p:cNvSpPr txBox="1">
            <a:spLocks/>
          </p:cNvSpPr>
          <p:nvPr/>
        </p:nvSpPr>
        <p:spPr>
          <a:xfrm>
            <a:off x="1010653" y="1540188"/>
            <a:ext cx="5959914" cy="494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QR codes in in the QR Code excel file</a:t>
            </a:r>
          </a:p>
          <a:p>
            <a:endParaRPr lang="en-US" dirty="0"/>
          </a:p>
          <a:p>
            <a:r>
              <a:rPr lang="en-US" dirty="0"/>
              <a:t>4 QR Codes per page is recommended</a:t>
            </a:r>
          </a:p>
          <a:p>
            <a:endParaRPr lang="en-US" dirty="0"/>
          </a:p>
          <a:p>
            <a:r>
              <a:rPr lang="en-US" dirty="0"/>
              <a:t>When the QR codes are generated and formatted, print the page(s) for use during data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4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51E4-C747-930E-4B9E-EEE76788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AECB-CE71-5094-FC73-15EDB0AB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97768"/>
            <a:ext cx="8915400" cy="3777622"/>
          </a:xfrm>
        </p:spPr>
        <p:txBody>
          <a:bodyPr/>
          <a:lstStyle/>
          <a:p>
            <a:r>
              <a:rPr lang="en-US" dirty="0"/>
              <a:t>GPS On</a:t>
            </a:r>
          </a:p>
          <a:p>
            <a:endParaRPr lang="en-US" dirty="0"/>
          </a:p>
          <a:p>
            <a:r>
              <a:rPr lang="en-US" dirty="0"/>
              <a:t>50Gb of Storage</a:t>
            </a:r>
          </a:p>
          <a:p>
            <a:endParaRPr lang="en-US" dirty="0"/>
          </a:p>
          <a:p>
            <a:r>
              <a:rPr lang="en-US" dirty="0"/>
              <a:t>Turn off live photos</a:t>
            </a:r>
          </a:p>
          <a:p>
            <a:endParaRPr lang="en-US" dirty="0"/>
          </a:p>
          <a:p>
            <a:r>
              <a:rPr lang="en-US" dirty="0"/>
              <a:t>Take a test photo and upload it to the Computer to check for GPS data</a:t>
            </a:r>
          </a:p>
        </p:txBody>
      </p:sp>
    </p:spTree>
    <p:extLst>
      <p:ext uri="{BB962C8B-B14F-4D97-AF65-F5344CB8AC3E}">
        <p14:creationId xmlns:p14="http://schemas.microsoft.com/office/powerpoint/2010/main" val="20377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5A80-24D5-1F53-5E52-F1C99EC3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0462-C9B1-4B89-1449-BC729C95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point of interest, take a picture of the QR code corresponding to the situation at the point of interest.</a:t>
            </a:r>
          </a:p>
          <a:p>
            <a:endParaRPr lang="en-US" dirty="0"/>
          </a:p>
          <a:p>
            <a:r>
              <a:rPr lang="en-US" dirty="0"/>
              <a:t>QR code must be in full sunlight or full shade. Partial shade on the QR codes will made it unreadable.</a:t>
            </a:r>
          </a:p>
          <a:p>
            <a:endParaRPr lang="en-US" dirty="0"/>
          </a:p>
          <a:p>
            <a:r>
              <a:rPr lang="en-US" dirty="0"/>
              <a:t>Including more than one QR code in the picture will also cause a failure to read the QR code</a:t>
            </a:r>
          </a:p>
        </p:txBody>
      </p:sp>
    </p:spTree>
    <p:extLst>
      <p:ext uri="{BB962C8B-B14F-4D97-AF65-F5344CB8AC3E}">
        <p14:creationId xmlns:p14="http://schemas.microsoft.com/office/powerpoint/2010/main" val="30900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86FF-1D53-F5A4-3935-84EDA6AD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Pictures From Phone to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9003-6187-4217-3995-C0CFB5FC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 the phone in using a USB cable</a:t>
            </a:r>
          </a:p>
          <a:p>
            <a:endParaRPr lang="en-US" dirty="0"/>
          </a:p>
          <a:p>
            <a:r>
              <a:rPr lang="en-US" dirty="0"/>
              <a:t>File folder that contains the pictures on the phone</a:t>
            </a:r>
          </a:p>
          <a:p>
            <a:endParaRPr lang="en-US" dirty="0"/>
          </a:p>
          <a:p>
            <a:r>
              <a:rPr lang="en-US" dirty="0"/>
              <a:t>Copy all applicable pictures</a:t>
            </a:r>
          </a:p>
          <a:p>
            <a:endParaRPr lang="en-US" dirty="0"/>
          </a:p>
          <a:p>
            <a:r>
              <a:rPr lang="en-US" dirty="0"/>
              <a:t>Paste the pictures into a folder and name it </a:t>
            </a:r>
            <a:r>
              <a:rPr lang="en-US" dirty="0" err="1"/>
              <a:t>approriately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4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CBB8-5596-DD59-064B-D0273C30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Mapping Tool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AC78-B363-B838-D8B7-79A01C37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folder path for the output data</a:t>
            </a:r>
          </a:p>
          <a:p>
            <a:endParaRPr lang="en-US" dirty="0"/>
          </a:p>
          <a:p>
            <a:r>
              <a:rPr lang="en-US" dirty="0"/>
              <a:t>Enter the path for the Aerial Photo</a:t>
            </a:r>
          </a:p>
          <a:p>
            <a:endParaRPr lang="en-US" dirty="0"/>
          </a:p>
          <a:p>
            <a:r>
              <a:rPr lang="en-US" dirty="0"/>
              <a:t>Enter the path for the Input Pictures</a:t>
            </a:r>
          </a:p>
          <a:p>
            <a:endParaRPr lang="en-US" dirty="0"/>
          </a:p>
          <a:p>
            <a:r>
              <a:rPr lang="en-US" dirty="0"/>
              <a:t>Enter subset of tasks to include (optional)</a:t>
            </a:r>
          </a:p>
        </p:txBody>
      </p:sp>
    </p:spTree>
    <p:extLst>
      <p:ext uri="{BB962C8B-B14F-4D97-AF65-F5344CB8AC3E}">
        <p14:creationId xmlns:p14="http://schemas.microsoft.com/office/powerpoint/2010/main" val="389107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0E43-0B92-67DB-78B3-C25035DB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8B15-203E-5A2A-3C8D-7366AE52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“Upload New Picture”</a:t>
            </a:r>
          </a:p>
          <a:p>
            <a:endParaRPr lang="en-US" dirty="0"/>
          </a:p>
          <a:p>
            <a:r>
              <a:rPr lang="en-US" dirty="0"/>
              <a:t>The window will not respond while the program extracts the data from the pictures. Do not interact with the window until the program has finished.</a:t>
            </a:r>
          </a:p>
        </p:txBody>
      </p:sp>
    </p:spTree>
    <p:extLst>
      <p:ext uri="{BB962C8B-B14F-4D97-AF65-F5344CB8AC3E}">
        <p14:creationId xmlns:p14="http://schemas.microsoft.com/office/powerpoint/2010/main" val="2084243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2898</TotalTime>
  <Words>495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Farm Management Information System (FMIS) Training</vt:lpstr>
      <vt:lpstr>Background</vt:lpstr>
      <vt:lpstr>Flowchart</vt:lpstr>
      <vt:lpstr>QR codes</vt:lpstr>
      <vt:lpstr>Prepare Phone</vt:lpstr>
      <vt:lpstr>Collect Data</vt:lpstr>
      <vt:lpstr>Copy Pictures From Phone to Computer</vt:lpstr>
      <vt:lpstr>Set Mapping Tool Parameters</vt:lpstr>
      <vt:lpstr>Upload Pictures</vt:lpstr>
      <vt:lpstr>Check QR Code Errors</vt:lpstr>
      <vt:lpstr>Upload New Pictures Again</vt:lpstr>
      <vt:lpstr>Generate Map</vt:lpstr>
      <vt:lpstr>Generate Bar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Management Information System (FMIS) Training</dc:title>
  <dc:creator>Spencer Smith</dc:creator>
  <cp:lastModifiedBy>Spencer Smith</cp:lastModifiedBy>
  <cp:revision>5</cp:revision>
  <dcterms:created xsi:type="dcterms:W3CDTF">2023-08-20T18:05:45Z</dcterms:created>
  <dcterms:modified xsi:type="dcterms:W3CDTF">2023-08-27T16:31:55Z</dcterms:modified>
</cp:coreProperties>
</file>