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3" r:id="rId6"/>
    <p:sldId id="264" r:id="rId7"/>
    <p:sldId id="266" r:id="rId8"/>
    <p:sldId id="267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8A3E"/>
    <a:srgbClr val="9EFF29"/>
    <a:srgbClr val="600000"/>
    <a:srgbClr val="719DFF"/>
    <a:srgbClr val="81BDFF"/>
    <a:srgbClr val="5DD5FF"/>
    <a:srgbClr val="FF9933"/>
    <a:srgbClr val="00217E"/>
    <a:srgbClr val="FF8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8933" y="1887793"/>
            <a:ext cx="7934628" cy="15485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5" y="3698160"/>
            <a:ext cx="7934634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36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7" y="43081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37967"/>
            <a:ext cx="8229600" cy="3311013"/>
          </a:xfrm>
        </p:spPr>
        <p:txBody>
          <a:bodyPr/>
          <a:lstStyle>
            <a:lvl1pPr algn="l">
              <a:defRPr sz="2800">
                <a:solidFill>
                  <a:srgbClr val="003635"/>
                </a:solidFill>
              </a:defRPr>
            </a:lvl1pPr>
            <a:lvl2pPr algn="l">
              <a:defRPr>
                <a:solidFill>
                  <a:srgbClr val="003635"/>
                </a:solidFill>
              </a:defRPr>
            </a:lvl2pPr>
            <a:lvl3pPr algn="l">
              <a:defRPr>
                <a:solidFill>
                  <a:srgbClr val="003635"/>
                </a:solidFill>
              </a:defRPr>
            </a:lvl3pPr>
            <a:lvl4pPr algn="l">
              <a:defRPr>
                <a:solidFill>
                  <a:srgbClr val="003635"/>
                </a:solidFill>
              </a:defRPr>
            </a:lvl4pPr>
            <a:lvl5pPr algn="l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608" y="436033"/>
            <a:ext cx="655593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58" y="1209366"/>
            <a:ext cx="6526164" cy="3508626"/>
          </a:xfrm>
        </p:spPr>
        <p:txBody>
          <a:bodyPr/>
          <a:lstStyle>
            <a:lvl1pPr>
              <a:defRPr sz="2800">
                <a:solidFill>
                  <a:srgbClr val="003635"/>
                </a:solidFill>
              </a:defRPr>
            </a:lvl1pPr>
            <a:lvl2pPr>
              <a:defRPr>
                <a:solidFill>
                  <a:srgbClr val="003635"/>
                </a:solidFill>
              </a:defRPr>
            </a:lvl2pPr>
            <a:lvl3pPr>
              <a:defRPr>
                <a:solidFill>
                  <a:srgbClr val="003635"/>
                </a:solidFill>
              </a:defRPr>
            </a:lvl3pPr>
            <a:lvl4pPr>
              <a:defRPr>
                <a:solidFill>
                  <a:srgbClr val="003635"/>
                </a:solidFill>
              </a:defRPr>
            </a:lvl4pPr>
            <a:lvl5pPr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41" y="36751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2188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94281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2188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94281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750" y="1994171"/>
            <a:ext cx="4027250" cy="1001950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Project: AGRINET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634" y="2836355"/>
            <a:ext cx="2250221" cy="552303"/>
          </a:xfrm>
        </p:spPr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 J4FUN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53" y="3949255"/>
            <a:ext cx="313416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92345" y="270662"/>
            <a:ext cx="6555936" cy="72534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1762" y="1266966"/>
            <a:ext cx="5661498" cy="350862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vấn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đề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Mục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tiêu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Những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gì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đạt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Hạn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chế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triển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6" y="1401673"/>
            <a:ext cx="9074554" cy="112751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Nền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Việt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Nam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tồn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nhức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nhối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biệt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liên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dân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Mua bán qua nhiều tầng trung gian làm giá thành đội giá, nguồn gốc khó xác định</a:t>
            </a:r>
          </a:p>
          <a:p>
            <a:r>
              <a:rPr lang="vi-VN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Người 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nông dân thu động về giá cả sản lượng, khiến những năm được mùa thì mất </a:t>
            </a:r>
            <a:r>
              <a:rPr lang="vi-VN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giá,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xảy 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ra các phong trao giải cứu nông sản.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Tx/>
              <a:buChar char="-"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8" name="Picture 4" descr="Nông sản được giải cứu, xua tan nỗi lo của nông dân.">
            <a:extLst>
              <a:ext uri="{FF2B5EF4-FFF2-40B4-BE49-F238E27FC236}">
                <a16:creationId xmlns:a16="http://schemas.microsoft.com/office/drawing/2014/main" id="{247D1B16-8E63-4F41-8F4F-AA3ED0F3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55" y="3171217"/>
            <a:ext cx="3184680" cy="18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Mua hàng cá nhân thương lái - Dịch Vụ Kế Toán Chu Đình Xinh">
            <a:extLst>
              <a:ext uri="{FF2B5EF4-FFF2-40B4-BE49-F238E27FC236}">
                <a16:creationId xmlns:a16="http://schemas.microsoft.com/office/drawing/2014/main" id="{C4486EAB-5F8A-4990-9C3B-66E6C5091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20E27-2B37-4600-B000-64AF92657E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" b="11214"/>
          <a:stretch/>
        </p:blipFill>
        <p:spPr>
          <a:xfrm>
            <a:off x="4815191" y="3157007"/>
            <a:ext cx="2840477" cy="18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F317-031E-4A7E-8466-92CBE980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B055-7094-4E41-9974-57778B70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437967"/>
            <a:ext cx="8229600" cy="1655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thời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đại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khoa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học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công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nghệ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đang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vô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cùng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mạnh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mẽ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ở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nước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ta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cũng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như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thế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giới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chúng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ta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cần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áp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thế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mạnh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đó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tạo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ra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giải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pháp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nhằm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iải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nhức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nhối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nền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nước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ta,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Nam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ổn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bền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vững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5" r="-188"/>
          <a:stretch/>
        </p:blipFill>
        <p:spPr>
          <a:xfrm>
            <a:off x="930749" y="3074559"/>
            <a:ext cx="3356043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19" y="3074559"/>
            <a:ext cx="272142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1B24-3B38-4FF5-8D5E-1474ADB5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4D8A-C509-48CA-899E-452D8A5D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525517"/>
            <a:ext cx="3053913" cy="33154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endParaRPr lang="en-US" sz="13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Xem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thống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kê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tổng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lượng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đã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endParaRPr lang="en-US" sz="13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Quản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lí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endParaRPr lang="en-US" sz="13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Tìm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kiếm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xem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thông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tin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13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endParaRPr lang="en-US" sz="13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Thêm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giỏ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hàng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hoặc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ngay</a:t>
            </a:r>
            <a:endParaRPr lang="en-US" sz="13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Thương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lượng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cả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endParaRPr lang="en-US" sz="13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39" y="1688685"/>
            <a:ext cx="5488173" cy="291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39" y="1688685"/>
            <a:ext cx="5488173" cy="2915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38" y="1688684"/>
            <a:ext cx="5488173" cy="2915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38" y="1688684"/>
            <a:ext cx="5488173" cy="29155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624D8A-C509-48CA-899E-452D8A5DCDCB}"/>
              </a:ext>
            </a:extLst>
          </p:cNvPr>
          <p:cNvSpPr txBox="1">
            <a:spLocks/>
          </p:cNvSpPr>
          <p:nvPr/>
        </p:nvSpPr>
        <p:spPr>
          <a:xfrm>
            <a:off x="207234" y="1529928"/>
            <a:ext cx="2854595" cy="331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ký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dung.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chọn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kí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hoặc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khác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nhau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EC5E-3066-4A33-ACE5-14E5C08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0AED-97D6-4555-AADA-8B791E4B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kí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khoản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quyền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dùng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kiếm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Tra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   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Thương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lượng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trực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tiếp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đang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E1-90AD-4E9F-AC40-56FBCFB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07C7-26C8-4391-92D0-1C6D763B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" y="1454105"/>
            <a:ext cx="8651846" cy="32585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Do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chất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cuộc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trình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còn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chưa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chuyên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còn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hạn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prototype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như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Một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nhưng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chưa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sự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dừng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ở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phiên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bản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prototype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0942-6899-4717-BB42-7EA37CE0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479453"/>
            <a:ext cx="8259098" cy="763526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DAB4-D988-400F-B9FF-037F4DFA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50" y="1595344"/>
            <a:ext cx="8229600" cy="33110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hướng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nhìn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về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tương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hơn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đã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đang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cố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gắng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hoàn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thiện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web,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đồng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những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mới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hoàn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thiện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những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dự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đang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sẵn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trong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web,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giúp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nâng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cao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trải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mua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Một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đã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thiết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kế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thuận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lợi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cho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việc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khai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sau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này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nhằm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ỗ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trợ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giải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quyết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nhất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thể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những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vấn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đề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còn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tồn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đọng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thị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trường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nước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ta. 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CDAB4-D988-400F-B9FF-037F4DFAD55B}"/>
              </a:ext>
            </a:extLst>
          </p:cNvPr>
          <p:cNvSpPr txBox="1">
            <a:spLocks/>
          </p:cNvSpPr>
          <p:nvPr/>
        </p:nvSpPr>
        <p:spPr>
          <a:xfrm>
            <a:off x="297050" y="1595344"/>
            <a:ext cx="8229600" cy="331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6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Một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sẽ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phát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thêm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tin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nguồn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gốc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bằng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cách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tích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hợp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nghệ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blockchain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NFT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Gợi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ý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cho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dựa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thu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thập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tin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trên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thị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trường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trang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web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người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nông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dân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thể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đưa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quyết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chủ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động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bán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mình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C5AE-C661-4FDA-806A-D8BE4E22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925" y="438744"/>
            <a:ext cx="5032917" cy="725349"/>
          </a:xfrm>
        </p:spPr>
        <p:txBody>
          <a:bodyPr>
            <a:noAutofit/>
          </a:bodyPr>
          <a:lstStyle/>
          <a:p>
            <a:r>
              <a:rPr lang="en-US" sz="48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4567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2B354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2B3544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Project: AGRINET</vt:lpstr>
      <vt:lpstr>Nội dung</vt:lpstr>
      <vt:lpstr> 1. Đặt vấn đề</vt:lpstr>
      <vt:lpstr>2. Mục tiêu</vt:lpstr>
      <vt:lpstr>3. Tính năng chính</vt:lpstr>
      <vt:lpstr>4. Điều đã đạt được</vt:lpstr>
      <vt:lpstr>5. Hạn chế</vt:lpstr>
      <vt:lpstr>6. Phát triển tương lai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2022-04-23T07:18:59Z</dcterms:modified>
</cp:coreProperties>
</file>