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Arvo" panose="020B0604020202020204" charset="0"/>
      <p:regular r:id="rId12"/>
      <p:bold r:id="rId13"/>
      <p:italic r:id="rId14"/>
      <p:boldItalic r:id="rId15"/>
    </p:embeddedFont>
    <p:embeddedFont>
      <p:font typeface="Montserrat" panose="020B0604020202020204" charset="0"/>
      <p:regular r:id="rId16"/>
      <p:bold r:id="rId17"/>
      <p:italic r:id="rId18"/>
      <p:boldItalic r:id="rId19"/>
    </p:embeddedFont>
    <p:embeddedFont>
      <p:font typeface="Robot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38" d="100"/>
          <a:sy n="138" d="100"/>
        </p:scale>
        <p:origin x="11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702923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13153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41292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89200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38103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85754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00440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68388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63386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p>
        </p:txBody>
      </p:sp>
    </p:spTree>
    <p:extLst>
      <p:ext uri="{BB962C8B-B14F-4D97-AF65-F5344CB8AC3E}">
        <p14:creationId xmlns:p14="http://schemas.microsoft.com/office/powerpoint/2010/main" val="3324473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8"/>
        <p:cNvGrpSpPr/>
        <p:nvPr/>
      </p:nvGrpSpPr>
      <p:grpSpPr>
        <a:xfrm>
          <a:off x="0" y="0"/>
          <a:ext cx="0" cy="0"/>
          <a:chOff x="0" y="0"/>
          <a:chExt cx="0" cy="0"/>
        </a:xfrm>
      </p:grpSpPr>
      <p:pic>
        <p:nvPicPr>
          <p:cNvPr id="9" name="Shape 9" descr="LaunchCode_white.png"/>
          <p:cNvPicPr preferRelativeResize="0"/>
          <p:nvPr/>
        </p:nvPicPr>
        <p:blipFill>
          <a:blip r:embed="rId2">
            <a:alphaModFix/>
          </a:blip>
          <a:stretch>
            <a:fillRect/>
          </a:stretch>
        </p:blipFill>
        <p:spPr>
          <a:xfrm>
            <a:off x="1152388" y="1135851"/>
            <a:ext cx="6839224" cy="14960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1">
    <p:bg>
      <p:bgPr>
        <a:solidFill>
          <a:schemeClr val="accent4"/>
        </a:solidFill>
        <a:effectLst/>
      </p:bgPr>
    </p:bg>
    <p:spTree>
      <p:nvGrpSpPr>
        <p:cNvPr id="1" name="Shape 49"/>
        <p:cNvGrpSpPr/>
        <p:nvPr/>
      </p:nvGrpSpPr>
      <p:grpSpPr>
        <a:xfrm>
          <a:off x="0" y="0"/>
          <a:ext cx="0" cy="0"/>
          <a:chOff x="0" y="0"/>
          <a:chExt cx="0" cy="0"/>
        </a:xfrm>
      </p:grpSpPr>
      <p:pic>
        <p:nvPicPr>
          <p:cNvPr id="50" name="Shape 50"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rtl="0">
              <a:spcBef>
                <a:spcPts val="0"/>
              </a:spcBef>
              <a:buSzPts val="5200"/>
              <a:buNone/>
              <a:defRPr sz="5200"/>
            </a:lvl1pPr>
            <a:lvl2pPr lvl="1" algn="ctr" rtl="0">
              <a:spcBef>
                <a:spcPts val="0"/>
              </a:spcBef>
              <a:buSzPts val="5200"/>
              <a:buNone/>
              <a:defRPr sz="5200"/>
            </a:lvl2pPr>
            <a:lvl3pPr lvl="2" algn="ctr" rtl="0">
              <a:spcBef>
                <a:spcPts val="0"/>
              </a:spcBef>
              <a:buSzPts val="5200"/>
              <a:buNone/>
              <a:defRPr sz="5200"/>
            </a:lvl3pPr>
            <a:lvl4pPr lvl="3" algn="ctr" rtl="0">
              <a:spcBef>
                <a:spcPts val="0"/>
              </a:spcBef>
              <a:buSzPts val="5200"/>
              <a:buNone/>
              <a:defRPr sz="5200"/>
            </a:lvl4pPr>
            <a:lvl5pPr lvl="4" algn="ctr" rtl="0">
              <a:spcBef>
                <a:spcPts val="0"/>
              </a:spcBef>
              <a:buSzPts val="5200"/>
              <a:buNone/>
              <a:defRPr sz="5200"/>
            </a:lvl5pPr>
            <a:lvl6pPr lvl="5" algn="ctr" rtl="0">
              <a:spcBef>
                <a:spcPts val="0"/>
              </a:spcBef>
              <a:buSzPts val="5200"/>
              <a:buNone/>
              <a:defRPr sz="5200"/>
            </a:lvl6pPr>
            <a:lvl7pPr lvl="6" algn="ctr" rtl="0">
              <a:spcBef>
                <a:spcPts val="0"/>
              </a:spcBef>
              <a:buSzPts val="5200"/>
              <a:buNone/>
              <a:defRPr sz="5200"/>
            </a:lvl7pPr>
            <a:lvl8pPr lvl="7" algn="ctr" rtl="0">
              <a:spcBef>
                <a:spcPts val="0"/>
              </a:spcBef>
              <a:buSzPts val="5200"/>
              <a:buNone/>
              <a:defRPr sz="5200"/>
            </a:lvl8pPr>
            <a:lvl9pPr lvl="8" algn="ctr" rtl="0">
              <a:spcBef>
                <a:spcPts val="0"/>
              </a:spcBef>
              <a:buSzPts val="5200"/>
              <a:buNone/>
              <a:defRPr sz="5200"/>
            </a:lvl9pPr>
          </a:lstStyle>
          <a:p>
            <a:endParaRPr/>
          </a:p>
        </p:txBody>
      </p:sp>
      <p:sp>
        <p:nvSpPr>
          <p:cNvPr id="53" name="Shape 53"/>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Shape 54"/>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header 1">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60950" y="2065350"/>
            <a:ext cx="8222100" cy="1012800"/>
          </a:xfrm>
          <a:prstGeom prst="rect">
            <a:avLst/>
          </a:prstGeom>
        </p:spPr>
        <p:txBody>
          <a:bodyPr wrap="square" lIns="91425" tIns="91425" rIns="91425" bIns="91425" anchor="ctr" anchorCtr="0"/>
          <a:lstStyle>
            <a:lvl1pPr lvl="0" rtl="0">
              <a:spcBef>
                <a:spcPts val="0"/>
              </a:spcBef>
              <a:buSzPts val="4200"/>
              <a:buFont typeface="Montserrat"/>
              <a:buNone/>
              <a:defRPr sz="4200" b="1">
                <a:latin typeface="Montserrat"/>
                <a:ea typeface="Montserrat"/>
                <a:cs typeface="Montserrat"/>
                <a:sym typeface="Montserrat"/>
              </a:defRPr>
            </a:lvl1pPr>
            <a:lvl2pPr lvl="1" rtl="0">
              <a:spcBef>
                <a:spcPts val="0"/>
              </a:spcBef>
              <a:buSzPts val="4200"/>
              <a:buNone/>
              <a:defRPr sz="4200"/>
            </a:lvl2pPr>
            <a:lvl3pPr lvl="2" rtl="0">
              <a:spcBef>
                <a:spcPts val="0"/>
              </a:spcBef>
              <a:buSzPts val="4200"/>
              <a:buNone/>
              <a:defRPr sz="4200"/>
            </a:lvl3pPr>
            <a:lvl4pPr lvl="3" rtl="0">
              <a:spcBef>
                <a:spcPts val="0"/>
              </a:spcBef>
              <a:buSzPts val="4200"/>
              <a:buNone/>
              <a:defRPr sz="4200"/>
            </a:lvl4pPr>
            <a:lvl5pPr lvl="4" rtl="0">
              <a:spcBef>
                <a:spcPts val="0"/>
              </a:spcBef>
              <a:buSzPts val="4200"/>
              <a:buNone/>
              <a:defRPr sz="4200"/>
            </a:lvl5pPr>
            <a:lvl6pPr lvl="5" rtl="0">
              <a:spcBef>
                <a:spcPts val="0"/>
              </a:spcBef>
              <a:buSzPts val="4200"/>
              <a:buNone/>
              <a:defRPr sz="4200"/>
            </a:lvl6pPr>
            <a:lvl7pPr lvl="6" rtl="0">
              <a:spcBef>
                <a:spcPts val="0"/>
              </a:spcBef>
              <a:buSzPts val="4200"/>
              <a:buNone/>
              <a:defRPr sz="4200"/>
            </a:lvl7pPr>
            <a:lvl8pPr lvl="7" rtl="0">
              <a:spcBef>
                <a:spcPts val="0"/>
              </a:spcBef>
              <a:buSzPts val="4200"/>
              <a:buNone/>
              <a:defRPr sz="4200"/>
            </a:lvl8pPr>
            <a:lvl9pPr lvl="8" rtl="0">
              <a:spcBef>
                <a:spcPts val="0"/>
              </a:spcBef>
              <a:buSzPts val="4200"/>
              <a:buNone/>
              <a:defRPr sz="4200"/>
            </a:lvl9pPr>
          </a:lstStyle>
          <a:p>
            <a:endParaRPr/>
          </a:p>
        </p:txBody>
      </p:sp>
      <p:pic>
        <p:nvPicPr>
          <p:cNvPr id="12" name="Shape 12"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15" name="Shape 15"/>
          <p:cNvSpPr txBox="1">
            <a:spLocks noGrp="1"/>
          </p:cNvSpPr>
          <p:nvPr>
            <p:ph type="title"/>
          </p:nvPr>
        </p:nvSpPr>
        <p:spPr>
          <a:xfrm>
            <a:off x="471900" y="738725"/>
            <a:ext cx="8222100" cy="1327500"/>
          </a:xfrm>
          <a:prstGeom prst="rect">
            <a:avLst/>
          </a:prstGeom>
        </p:spPr>
        <p:txBody>
          <a:bodyPr wrap="square" lIns="91425" tIns="91425" rIns="91425" bIns="91425" anchor="b" anchorCtr="0"/>
          <a:lstStyle>
            <a:lvl1pPr lvl="0">
              <a:spcBef>
                <a:spcPts val="0"/>
              </a:spcBef>
              <a:buSzPts val="4800"/>
              <a:buNone/>
              <a:defRPr sz="4800"/>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16" name="Shape 16"/>
          <p:cNvSpPr txBox="1">
            <a:spLocks noGrp="1"/>
          </p:cNvSpPr>
          <p:nvPr>
            <p:ph type="body" idx="1"/>
          </p:nvPr>
        </p:nvSpPr>
        <p:spPr>
          <a:xfrm>
            <a:off x="471900" y="2226650"/>
            <a:ext cx="8222100" cy="2402700"/>
          </a:xfrm>
          <a:prstGeom prst="rect">
            <a:avLst/>
          </a:prstGeom>
        </p:spPr>
        <p:txBody>
          <a:bodyPr wrap="square" lIns="91425" tIns="91425" rIns="91425" bIns="91425" anchor="t" anchorCtr="0"/>
          <a:lstStyle>
            <a:lvl1pPr lvl="0">
              <a:spcBef>
                <a:spcPts val="0"/>
              </a:spcBef>
              <a:buClr>
                <a:srgbClr val="FFFFFF"/>
              </a:buClr>
              <a:buSzPts val="1800"/>
              <a:buChar char="●"/>
              <a:defRPr>
                <a:solidFill>
                  <a:srgbClr val="FFFFFF"/>
                </a:solidFill>
              </a:defRPr>
            </a:lvl1pPr>
            <a:lvl2pPr lvl="1">
              <a:spcBef>
                <a:spcPts val="0"/>
              </a:spcBef>
              <a:buClr>
                <a:srgbClr val="FFFFFF"/>
              </a:buClr>
              <a:buSzPts val="1400"/>
              <a:buChar char="○"/>
              <a:defRPr>
                <a:solidFill>
                  <a:srgbClr val="FFFFFF"/>
                </a:solidFill>
              </a:defRPr>
            </a:lvl2pPr>
            <a:lvl3pPr lvl="2">
              <a:spcBef>
                <a:spcPts val="0"/>
              </a:spcBef>
              <a:buClr>
                <a:srgbClr val="FFFFFF"/>
              </a:buClr>
              <a:buSzPts val="1400"/>
              <a:buChar char="■"/>
              <a:defRPr>
                <a:solidFill>
                  <a:srgbClr val="FFFFFF"/>
                </a:solidFill>
              </a:defRPr>
            </a:lvl3pPr>
            <a:lvl4pPr lvl="3">
              <a:spcBef>
                <a:spcPts val="0"/>
              </a:spcBef>
              <a:buClr>
                <a:srgbClr val="FFFFFF"/>
              </a:buClr>
              <a:buSzPts val="1400"/>
              <a:buChar char="●"/>
              <a:defRPr>
                <a:solidFill>
                  <a:srgbClr val="FFFFFF"/>
                </a:solidFill>
              </a:defRPr>
            </a:lvl4pPr>
            <a:lvl5pPr lvl="4">
              <a:spcBef>
                <a:spcPts val="0"/>
              </a:spcBef>
              <a:buClr>
                <a:srgbClr val="FFFFFF"/>
              </a:buClr>
              <a:buSzPts val="1400"/>
              <a:buChar char="○"/>
              <a:defRPr>
                <a:solidFill>
                  <a:srgbClr val="FFFFFF"/>
                </a:solidFill>
              </a:defRPr>
            </a:lvl5pPr>
            <a:lvl6pPr lvl="5">
              <a:spcBef>
                <a:spcPts val="0"/>
              </a:spcBef>
              <a:buClr>
                <a:srgbClr val="FFFFFF"/>
              </a:buClr>
              <a:buSzPts val="1400"/>
              <a:buChar char="■"/>
              <a:defRPr>
                <a:solidFill>
                  <a:srgbClr val="FFFFFF"/>
                </a:solidFill>
              </a:defRPr>
            </a:lvl6pPr>
            <a:lvl7pPr lvl="6">
              <a:spcBef>
                <a:spcPts val="0"/>
              </a:spcBef>
              <a:buClr>
                <a:srgbClr val="FFFFFF"/>
              </a:buClr>
              <a:buSzPts val="1400"/>
              <a:buChar char="●"/>
              <a:defRPr>
                <a:solidFill>
                  <a:srgbClr val="FFFFFF"/>
                </a:solidFill>
              </a:defRPr>
            </a:lvl7pPr>
            <a:lvl8pPr lvl="7">
              <a:spcBef>
                <a:spcPts val="0"/>
              </a:spcBef>
              <a:buClr>
                <a:srgbClr val="FFFFFF"/>
              </a:buClr>
              <a:buSzPts val="1400"/>
              <a:buChar char="○"/>
              <a:defRPr>
                <a:solidFill>
                  <a:srgbClr val="FFFFFF"/>
                </a:solidFill>
              </a:defRPr>
            </a:lvl8pPr>
            <a:lvl9pPr lvl="8">
              <a:spcBef>
                <a:spcPts val="0"/>
              </a:spcBef>
              <a:buClr>
                <a:srgbClr val="FFFFFF"/>
              </a:buClr>
              <a:buSzPts val="1400"/>
              <a:buChar char="■"/>
              <a:defRPr>
                <a:solidFill>
                  <a:srgbClr val="FFFFFF"/>
                </a:solidFill>
              </a:defRPr>
            </a:lvl9pPr>
          </a:lstStyle>
          <a:p>
            <a:endParaRPr/>
          </a:p>
        </p:txBody>
      </p:sp>
      <p:pic>
        <p:nvPicPr>
          <p:cNvPr id="17" name="Shape 1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0" name="Shape 20"/>
          <p:cNvSpPr txBox="1">
            <a:spLocks noGrp="1"/>
          </p:cNvSpPr>
          <p:nvPr>
            <p:ph type="title"/>
          </p:nvPr>
        </p:nvSpPr>
        <p:spPr>
          <a:xfrm>
            <a:off x="471900" y="738725"/>
            <a:ext cx="8222100" cy="767700"/>
          </a:xfrm>
          <a:prstGeom prst="rect">
            <a:avLst/>
          </a:prstGeom>
        </p:spPr>
        <p:txBody>
          <a:bodyPr wrap="square" lIns="91425" tIns="91425" rIns="91425" bIns="91425" anchor="b" anchorCtr="0"/>
          <a:lstStyle>
            <a:lvl1pPr lvl="0">
              <a:spcBef>
                <a:spcPts val="0"/>
              </a:spcBef>
              <a:buClr>
                <a:srgbClr val="5B93CE"/>
              </a:buClr>
              <a:buSzPts val="3200"/>
              <a:buNone/>
              <a:defRPr>
                <a:solidFill>
                  <a:srgbClr val="5B93CE"/>
                </a:solidFill>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21" name="Shape 21"/>
          <p:cNvSpPr txBox="1">
            <a:spLocks noGrp="1"/>
          </p:cNvSpPr>
          <p:nvPr>
            <p:ph type="body" idx="1"/>
          </p:nvPr>
        </p:nvSpPr>
        <p:spPr>
          <a:xfrm>
            <a:off x="47190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2" name="Shape 22"/>
          <p:cNvSpPr txBox="1">
            <a:spLocks noGrp="1"/>
          </p:cNvSpPr>
          <p:nvPr>
            <p:ph type="body" idx="2"/>
          </p:nvPr>
        </p:nvSpPr>
        <p:spPr>
          <a:xfrm>
            <a:off x="469425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23" name="Shape 2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rot="10800000" flipH="1">
            <a:off x="0" y="656400"/>
            <a:ext cx="9144000" cy="44871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6" name="Shape 26"/>
          <p:cNvSpPr txBox="1">
            <a:spLocks noGrp="1"/>
          </p:cNvSpPr>
          <p:nvPr>
            <p:ph type="title"/>
          </p:nvPr>
        </p:nvSpPr>
        <p:spPr>
          <a:xfrm>
            <a:off x="98250" y="16350"/>
            <a:ext cx="8826600" cy="602700"/>
          </a:xfrm>
          <a:prstGeom prst="rect">
            <a:avLst/>
          </a:prstGeom>
        </p:spPr>
        <p:txBody>
          <a:bodyPr wrap="square" lIns="91425" tIns="91425" rIns="91425" bIns="91425" anchor="ctr" anchorCtr="0"/>
          <a:lstStyle>
            <a:lvl1pPr lvl="0">
              <a:spcBef>
                <a:spcPts val="0"/>
              </a:spcBef>
              <a:buSzPts val="1800"/>
              <a:buNone/>
              <a:defRPr sz="1800"/>
            </a:lvl1pPr>
            <a:lvl2pPr lvl="1">
              <a:spcBef>
                <a:spcPts val="0"/>
              </a:spcBef>
              <a:buSzPts val="1800"/>
              <a:buNone/>
              <a:defRPr sz="1800"/>
            </a:lvl2pPr>
            <a:lvl3pPr lvl="2">
              <a:spcBef>
                <a:spcPts val="0"/>
              </a:spcBef>
              <a:buSzPts val="1800"/>
              <a:buNone/>
              <a:defRPr sz="1800"/>
            </a:lvl3pPr>
            <a:lvl4pPr lvl="3">
              <a:spcBef>
                <a:spcPts val="0"/>
              </a:spcBef>
              <a:buSzPts val="1800"/>
              <a:buNone/>
              <a:defRPr sz="1800"/>
            </a:lvl4pPr>
            <a:lvl5pPr lvl="4">
              <a:spcBef>
                <a:spcPts val="0"/>
              </a:spcBef>
              <a:buSzPts val="1800"/>
              <a:buNone/>
              <a:defRPr sz="1800"/>
            </a:lvl5pPr>
            <a:lvl6pPr lvl="5">
              <a:spcBef>
                <a:spcPts val="0"/>
              </a:spcBef>
              <a:buSzPts val="1800"/>
              <a:buNone/>
              <a:defRPr sz="1800"/>
            </a:lvl6pPr>
            <a:lvl7pPr lvl="6">
              <a:spcBef>
                <a:spcPts val="0"/>
              </a:spcBef>
              <a:buSzPts val="1800"/>
              <a:buNone/>
              <a:defRPr sz="1800"/>
            </a:lvl7pPr>
            <a:lvl8pPr lvl="7">
              <a:spcBef>
                <a:spcPts val="0"/>
              </a:spcBef>
              <a:buSzPts val="1800"/>
              <a:buNone/>
              <a:defRPr sz="1800"/>
            </a:lvl8pPr>
            <a:lvl9pPr lvl="8">
              <a:spcBef>
                <a:spcPts val="0"/>
              </a:spcBef>
              <a:buSzPts val="1800"/>
              <a:buNone/>
              <a:defRPr sz="1800"/>
            </a:lvl9pPr>
          </a:lstStyle>
          <a:p>
            <a:endParaRPr/>
          </a:p>
        </p:txBody>
      </p:sp>
      <p:pic>
        <p:nvPicPr>
          <p:cNvPr id="27" name="Shape 2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p:nvPr/>
        </p:nvSpPr>
        <p:spPr>
          <a:xfrm rot="10800000" flipH="1">
            <a:off x="3276600" y="25"/>
            <a:ext cx="58674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0" name="Shape 30"/>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31" name="Shape 31"/>
          <p:cNvSpPr txBox="1">
            <a:spLocks noGrp="1"/>
          </p:cNvSpPr>
          <p:nvPr>
            <p:ph type="title"/>
          </p:nvPr>
        </p:nvSpPr>
        <p:spPr>
          <a:xfrm>
            <a:off x="226078" y="357800"/>
            <a:ext cx="2808000" cy="9534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2" name="Shape 32"/>
          <p:cNvSpPr txBox="1">
            <a:spLocks noGrp="1"/>
          </p:cNvSpPr>
          <p:nvPr>
            <p:ph type="body" idx="1"/>
          </p:nvPr>
        </p:nvSpPr>
        <p:spPr>
          <a:xfrm>
            <a:off x="226075" y="1465800"/>
            <a:ext cx="2808000" cy="31635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33" name="Shape 3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90250" y="488250"/>
            <a:ext cx="6227100" cy="4090800"/>
          </a:xfrm>
          <a:prstGeom prst="rect">
            <a:avLst/>
          </a:prstGeom>
        </p:spPr>
        <p:txBody>
          <a:bodyPr wrap="square" lIns="91425" tIns="91425" rIns="91425" bIns="91425" anchor="ctr" anchorCtr="0"/>
          <a:lstStyle>
            <a:lvl1pPr lvl="0">
              <a:spcBef>
                <a:spcPts val="0"/>
              </a:spcBef>
              <a:buClr>
                <a:srgbClr val="FFFFFF"/>
              </a:buClr>
              <a:buSzPts val="6000"/>
              <a:buNone/>
              <a:defRPr sz="6000">
                <a:solidFill>
                  <a:srgbClr val="FFFFFF"/>
                </a:solidFill>
              </a:defRPr>
            </a:lvl1pPr>
            <a:lvl2pPr lvl="1">
              <a:spcBef>
                <a:spcPts val="0"/>
              </a:spcBef>
              <a:buSzPts val="6000"/>
              <a:buNone/>
              <a:defRPr sz="6000"/>
            </a:lvl2pPr>
            <a:lvl3pPr lvl="2">
              <a:spcBef>
                <a:spcPts val="0"/>
              </a:spcBef>
              <a:buSzPts val="6000"/>
              <a:buNone/>
              <a:defRPr sz="6000"/>
            </a:lvl3pPr>
            <a:lvl4pPr lvl="3">
              <a:spcBef>
                <a:spcPts val="0"/>
              </a:spcBef>
              <a:buSzPts val="6000"/>
              <a:buNone/>
              <a:defRPr sz="6000"/>
            </a:lvl4pPr>
            <a:lvl5pPr lvl="4">
              <a:spcBef>
                <a:spcPts val="0"/>
              </a:spcBef>
              <a:buSzPts val="6000"/>
              <a:buNone/>
              <a:defRPr sz="6000"/>
            </a:lvl5pPr>
            <a:lvl6pPr lvl="5">
              <a:spcBef>
                <a:spcPts val="0"/>
              </a:spcBef>
              <a:buSzPts val="6000"/>
              <a:buNone/>
              <a:defRPr sz="6000"/>
            </a:lvl6pPr>
            <a:lvl7pPr lvl="6">
              <a:spcBef>
                <a:spcPts val="0"/>
              </a:spcBef>
              <a:buSzPts val="6000"/>
              <a:buNone/>
              <a:defRPr sz="6000"/>
            </a:lvl7pPr>
            <a:lvl8pPr lvl="7">
              <a:spcBef>
                <a:spcPts val="0"/>
              </a:spcBef>
              <a:buSzPts val="6000"/>
              <a:buNone/>
              <a:defRPr sz="6000"/>
            </a:lvl8pPr>
            <a:lvl9pPr lvl="8">
              <a:spcBef>
                <a:spcPts val="0"/>
              </a:spcBef>
              <a:buSzPts val="6000"/>
              <a:buNone/>
              <a:defRPr sz="6000"/>
            </a:lvl9pPr>
          </a:lstStyle>
          <a:p>
            <a:endParaRPr/>
          </a:p>
        </p:txBody>
      </p:sp>
      <p:pic>
        <p:nvPicPr>
          <p:cNvPr id="36" name="Shape 36"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7"/>
        <p:cNvGrpSpPr/>
        <p:nvPr/>
      </p:nvGrpSpPr>
      <p:grpSpPr>
        <a:xfrm>
          <a:off x="0" y="0"/>
          <a:ext cx="0" cy="0"/>
          <a:chOff x="0" y="0"/>
          <a:chExt cx="0" cy="0"/>
        </a:xfrm>
      </p:grpSpPr>
      <p:sp>
        <p:nvSpPr>
          <p:cNvPr id="38" name="Shape 38"/>
          <p:cNvSpPr/>
          <p:nvPr/>
        </p:nvSpPr>
        <p:spPr>
          <a:xfrm flipH="1">
            <a:off x="0" y="0"/>
            <a:ext cx="45720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9" name="Shape 3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40" name="Shape 40"/>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Clr>
                <a:srgbClr val="354A5F"/>
              </a:buClr>
              <a:buSzPts val="4200"/>
              <a:buNone/>
              <a:defRPr sz="4200">
                <a:solidFill>
                  <a:srgbClr val="354A5F"/>
                </a:solidFill>
              </a:defRPr>
            </a:lvl1pPr>
            <a:lvl2pPr lvl="1" algn="ctr">
              <a:spcBef>
                <a:spcPts val="0"/>
              </a:spcBef>
              <a:buClr>
                <a:schemeClr val="dk2"/>
              </a:buClr>
              <a:buSzPts val="4200"/>
              <a:buNone/>
              <a:defRPr sz="4200">
                <a:solidFill>
                  <a:schemeClr val="dk2"/>
                </a:solidFill>
              </a:defRPr>
            </a:lvl2pPr>
            <a:lvl3pPr lvl="2" algn="ctr">
              <a:spcBef>
                <a:spcPts val="0"/>
              </a:spcBef>
              <a:buClr>
                <a:schemeClr val="dk2"/>
              </a:buClr>
              <a:buSzPts val="4200"/>
              <a:buNone/>
              <a:defRPr sz="4200">
                <a:solidFill>
                  <a:schemeClr val="dk2"/>
                </a:solidFill>
              </a:defRPr>
            </a:lvl3pPr>
            <a:lvl4pPr lvl="3" algn="ctr">
              <a:spcBef>
                <a:spcPts val="0"/>
              </a:spcBef>
              <a:buClr>
                <a:schemeClr val="dk2"/>
              </a:buClr>
              <a:buSzPts val="4200"/>
              <a:buNone/>
              <a:defRPr sz="4200">
                <a:solidFill>
                  <a:schemeClr val="dk2"/>
                </a:solidFill>
              </a:defRPr>
            </a:lvl4pPr>
            <a:lvl5pPr lvl="4" algn="ctr">
              <a:spcBef>
                <a:spcPts val="0"/>
              </a:spcBef>
              <a:buClr>
                <a:schemeClr val="dk2"/>
              </a:buClr>
              <a:buSzPts val="4200"/>
              <a:buNone/>
              <a:defRPr sz="4200">
                <a:solidFill>
                  <a:schemeClr val="dk2"/>
                </a:solidFill>
              </a:defRPr>
            </a:lvl5pPr>
            <a:lvl6pPr lvl="5" algn="ctr">
              <a:spcBef>
                <a:spcPts val="0"/>
              </a:spcBef>
              <a:buClr>
                <a:schemeClr val="dk2"/>
              </a:buClr>
              <a:buSzPts val="4200"/>
              <a:buNone/>
              <a:defRPr sz="4200">
                <a:solidFill>
                  <a:schemeClr val="dk2"/>
                </a:solidFill>
              </a:defRPr>
            </a:lvl6pPr>
            <a:lvl7pPr lvl="6" algn="ctr">
              <a:spcBef>
                <a:spcPts val="0"/>
              </a:spcBef>
              <a:buClr>
                <a:schemeClr val="dk2"/>
              </a:buClr>
              <a:buSzPts val="4200"/>
              <a:buNone/>
              <a:defRPr sz="4200">
                <a:solidFill>
                  <a:schemeClr val="dk2"/>
                </a:solidFill>
              </a:defRPr>
            </a:lvl7pPr>
            <a:lvl8pPr lvl="7" algn="ctr">
              <a:spcBef>
                <a:spcPts val="0"/>
              </a:spcBef>
              <a:buClr>
                <a:schemeClr val="dk2"/>
              </a:buClr>
              <a:buSzPts val="4200"/>
              <a:buNone/>
              <a:defRPr sz="4200">
                <a:solidFill>
                  <a:schemeClr val="dk2"/>
                </a:solidFill>
              </a:defRPr>
            </a:lvl8pPr>
            <a:lvl9pPr lvl="8" algn="ctr">
              <a:spcBef>
                <a:spcPts val="0"/>
              </a:spcBef>
              <a:buClr>
                <a:schemeClr val="dk2"/>
              </a:buClr>
              <a:buSzPts val="4200"/>
              <a:buNone/>
              <a:defRPr sz="4200">
                <a:solidFill>
                  <a:schemeClr val="dk2"/>
                </a:solidFill>
              </a:defRPr>
            </a:lvl9pPr>
          </a:lstStyle>
          <a:p>
            <a:endParaRPr/>
          </a:p>
        </p:txBody>
      </p:sp>
      <p:sp>
        <p:nvSpPr>
          <p:cNvPr id="41" name="Shape 41"/>
          <p:cNvSpPr txBox="1">
            <a:spLocks noGrp="1"/>
          </p:cNvSpPr>
          <p:nvPr>
            <p:ph type="subTitle" idx="1"/>
          </p:nvPr>
        </p:nvSpPr>
        <p:spPr>
          <a:xfrm>
            <a:off x="265500" y="2779467"/>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Clr>
                <a:srgbClr val="547899"/>
              </a:buClr>
              <a:buSzPts val="2100"/>
              <a:buNone/>
              <a:defRPr sz="2100">
                <a:solidFill>
                  <a:srgbClr val="547899"/>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Shape 42"/>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rgbClr val="CCCCCC"/>
              </a:buClr>
              <a:buSzPts val="1800"/>
              <a:buChar char="●"/>
              <a:defRPr>
                <a:solidFill>
                  <a:srgbClr val="CCCCCC"/>
                </a:solidFill>
              </a:defRPr>
            </a:lvl1pPr>
            <a:lvl2pPr lvl="1">
              <a:spcBef>
                <a:spcPts val="0"/>
              </a:spcBef>
              <a:buClr>
                <a:srgbClr val="CCCCCC"/>
              </a:buClr>
              <a:buSzPts val="1400"/>
              <a:buChar char="○"/>
              <a:defRPr>
                <a:solidFill>
                  <a:srgbClr val="CCCCCC"/>
                </a:solidFill>
              </a:defRPr>
            </a:lvl2pPr>
            <a:lvl3pPr lvl="2">
              <a:spcBef>
                <a:spcPts val="0"/>
              </a:spcBef>
              <a:buClr>
                <a:srgbClr val="CCCCCC"/>
              </a:buClr>
              <a:buSzPts val="1400"/>
              <a:buChar char="■"/>
              <a:defRPr>
                <a:solidFill>
                  <a:srgbClr val="CCCCCC"/>
                </a:solidFill>
              </a:defRPr>
            </a:lvl3pPr>
            <a:lvl4pPr lvl="3">
              <a:spcBef>
                <a:spcPts val="0"/>
              </a:spcBef>
              <a:buClr>
                <a:srgbClr val="CCCCCC"/>
              </a:buClr>
              <a:buSzPts val="1400"/>
              <a:buChar char="●"/>
              <a:defRPr>
                <a:solidFill>
                  <a:srgbClr val="CCCCCC"/>
                </a:solidFill>
              </a:defRPr>
            </a:lvl4pPr>
            <a:lvl5pPr lvl="4">
              <a:spcBef>
                <a:spcPts val="0"/>
              </a:spcBef>
              <a:buClr>
                <a:srgbClr val="CCCCCC"/>
              </a:buClr>
              <a:buSzPts val="1400"/>
              <a:buChar char="○"/>
              <a:defRPr>
                <a:solidFill>
                  <a:srgbClr val="CCCCCC"/>
                </a:solidFill>
              </a:defRPr>
            </a:lvl5pPr>
            <a:lvl6pPr lvl="5">
              <a:spcBef>
                <a:spcPts val="0"/>
              </a:spcBef>
              <a:buClr>
                <a:srgbClr val="CCCCCC"/>
              </a:buClr>
              <a:buSzPts val="1400"/>
              <a:buChar char="■"/>
              <a:defRPr>
                <a:solidFill>
                  <a:srgbClr val="CCCCCC"/>
                </a:solidFill>
              </a:defRPr>
            </a:lvl6pPr>
            <a:lvl7pPr lvl="6">
              <a:spcBef>
                <a:spcPts val="0"/>
              </a:spcBef>
              <a:buClr>
                <a:srgbClr val="CCCCCC"/>
              </a:buClr>
              <a:buSzPts val="1400"/>
              <a:buChar char="●"/>
              <a:defRPr>
                <a:solidFill>
                  <a:srgbClr val="CCCCCC"/>
                </a:solidFill>
              </a:defRPr>
            </a:lvl7pPr>
            <a:lvl8pPr lvl="7">
              <a:spcBef>
                <a:spcPts val="0"/>
              </a:spcBef>
              <a:buClr>
                <a:srgbClr val="CCCCCC"/>
              </a:buClr>
              <a:buSzPts val="1400"/>
              <a:buChar char="○"/>
              <a:defRPr>
                <a:solidFill>
                  <a:srgbClr val="CCCCCC"/>
                </a:solidFill>
              </a:defRPr>
            </a:lvl8pPr>
            <a:lvl9pPr lvl="8">
              <a:spcBef>
                <a:spcPts val="0"/>
              </a:spcBef>
              <a:buClr>
                <a:srgbClr val="CCCCCC"/>
              </a:buClr>
              <a:buSzPts val="1400"/>
              <a:buChar char="■"/>
              <a:defRPr>
                <a:solidFill>
                  <a:srgbClr val="CCCCCC"/>
                </a:solidFill>
              </a:defRPr>
            </a:lvl9pPr>
          </a:lstStyle>
          <a:p>
            <a:endParaRPr/>
          </a:p>
        </p:txBody>
      </p:sp>
      <p:pic>
        <p:nvPicPr>
          <p:cNvPr id="43" name="Shape 4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75500" y="1258525"/>
            <a:ext cx="8222100" cy="1963500"/>
          </a:xfrm>
          <a:prstGeom prst="rect">
            <a:avLst/>
          </a:prstGeom>
        </p:spPr>
        <p:txBody>
          <a:bodyPr wrap="square" lIns="91425" tIns="91425" rIns="91425" bIns="91425" anchor="b" anchorCtr="0"/>
          <a:lstStyle>
            <a:lvl1pPr lvl="0" algn="ctr">
              <a:spcBef>
                <a:spcPts val="0"/>
              </a:spcBef>
              <a:buClr>
                <a:srgbClr val="354A5F"/>
              </a:buClr>
              <a:buSzPts val="12000"/>
              <a:buNone/>
              <a:defRPr sz="12000">
                <a:solidFill>
                  <a:srgbClr val="354A5F"/>
                </a:solidFill>
              </a:defRPr>
            </a:lvl1pPr>
            <a:lvl2pPr lvl="1" algn="ctr">
              <a:spcBef>
                <a:spcPts val="0"/>
              </a:spcBef>
              <a:buClr>
                <a:schemeClr val="dk2"/>
              </a:buClr>
              <a:buSzPts val="12000"/>
              <a:buNone/>
              <a:defRPr sz="12000">
                <a:solidFill>
                  <a:schemeClr val="dk2"/>
                </a:solidFill>
              </a:defRPr>
            </a:lvl2pPr>
            <a:lvl3pPr lvl="2" algn="ctr">
              <a:spcBef>
                <a:spcPts val="0"/>
              </a:spcBef>
              <a:buClr>
                <a:schemeClr val="dk2"/>
              </a:buClr>
              <a:buSzPts val="12000"/>
              <a:buNone/>
              <a:defRPr sz="12000">
                <a:solidFill>
                  <a:schemeClr val="dk2"/>
                </a:solidFill>
              </a:defRPr>
            </a:lvl3pPr>
            <a:lvl4pPr lvl="3" algn="ctr">
              <a:spcBef>
                <a:spcPts val="0"/>
              </a:spcBef>
              <a:buClr>
                <a:schemeClr val="dk2"/>
              </a:buClr>
              <a:buSzPts val="12000"/>
              <a:buNone/>
              <a:defRPr sz="12000">
                <a:solidFill>
                  <a:schemeClr val="dk2"/>
                </a:solidFill>
              </a:defRPr>
            </a:lvl4pPr>
            <a:lvl5pPr lvl="4" algn="ctr">
              <a:spcBef>
                <a:spcPts val="0"/>
              </a:spcBef>
              <a:buClr>
                <a:schemeClr val="dk2"/>
              </a:buClr>
              <a:buSzPts val="12000"/>
              <a:buNone/>
              <a:defRPr sz="12000">
                <a:solidFill>
                  <a:schemeClr val="dk2"/>
                </a:solidFill>
              </a:defRPr>
            </a:lvl5pPr>
            <a:lvl6pPr lvl="5" algn="ctr">
              <a:spcBef>
                <a:spcPts val="0"/>
              </a:spcBef>
              <a:buClr>
                <a:schemeClr val="dk2"/>
              </a:buClr>
              <a:buSzPts val="12000"/>
              <a:buNone/>
              <a:defRPr sz="12000">
                <a:solidFill>
                  <a:schemeClr val="dk2"/>
                </a:solidFill>
              </a:defRPr>
            </a:lvl6pPr>
            <a:lvl7pPr lvl="6" algn="ctr">
              <a:spcBef>
                <a:spcPts val="0"/>
              </a:spcBef>
              <a:buClr>
                <a:schemeClr val="dk2"/>
              </a:buClr>
              <a:buSzPts val="12000"/>
              <a:buNone/>
              <a:defRPr sz="12000">
                <a:solidFill>
                  <a:schemeClr val="dk2"/>
                </a:solidFill>
              </a:defRPr>
            </a:lvl7pPr>
            <a:lvl8pPr lvl="7" algn="ctr">
              <a:spcBef>
                <a:spcPts val="0"/>
              </a:spcBef>
              <a:buClr>
                <a:schemeClr val="dk2"/>
              </a:buClr>
              <a:buSzPts val="12000"/>
              <a:buNone/>
              <a:defRPr sz="12000">
                <a:solidFill>
                  <a:schemeClr val="dk2"/>
                </a:solidFill>
              </a:defRPr>
            </a:lvl8pPr>
            <a:lvl9pPr lvl="8" algn="ctr">
              <a:spcBef>
                <a:spcPts val="0"/>
              </a:spcBef>
              <a:buClr>
                <a:schemeClr val="dk2"/>
              </a:buClr>
              <a:buSzPts val="12000"/>
              <a:buNone/>
              <a:defRPr sz="12000">
                <a:solidFill>
                  <a:schemeClr val="dk2"/>
                </a:solidFill>
              </a:defRPr>
            </a:lvl9pPr>
          </a:lstStyle>
          <a:p>
            <a:endParaRPr/>
          </a:p>
        </p:txBody>
      </p:sp>
      <p:sp>
        <p:nvSpPr>
          <p:cNvPr id="46" name="Shape 46"/>
          <p:cNvSpPr txBox="1">
            <a:spLocks noGrp="1"/>
          </p:cNvSpPr>
          <p:nvPr>
            <p:ph type="body" idx="1"/>
          </p:nvPr>
        </p:nvSpPr>
        <p:spPr>
          <a:xfrm>
            <a:off x="475500" y="3304625"/>
            <a:ext cx="8222100" cy="1300800"/>
          </a:xfrm>
          <a:prstGeom prst="rect">
            <a:avLst/>
          </a:prstGeom>
        </p:spPr>
        <p:txBody>
          <a:bodyPr wrap="square" lIns="91425" tIns="91425" rIns="91425" bIns="91425" anchor="t" anchorCtr="0"/>
          <a:lstStyle>
            <a:lvl1pPr lvl="0" algn="ctr">
              <a:spcBef>
                <a:spcPts val="0"/>
              </a:spcBef>
              <a:buClr>
                <a:srgbClr val="547899"/>
              </a:buClr>
              <a:buSzPts val="1800"/>
              <a:buChar char="●"/>
              <a:defRPr>
                <a:solidFill>
                  <a:srgbClr val="547899"/>
                </a:solidFill>
              </a:defRPr>
            </a:lvl1pPr>
            <a:lvl2pPr lvl="1" algn="ctr">
              <a:spcBef>
                <a:spcPts val="0"/>
              </a:spcBef>
              <a:buClr>
                <a:srgbClr val="547899"/>
              </a:buClr>
              <a:buSzPts val="1400"/>
              <a:buChar char="○"/>
              <a:defRPr>
                <a:solidFill>
                  <a:srgbClr val="547899"/>
                </a:solidFill>
              </a:defRPr>
            </a:lvl2pPr>
            <a:lvl3pPr lvl="2" algn="ctr">
              <a:spcBef>
                <a:spcPts val="0"/>
              </a:spcBef>
              <a:buClr>
                <a:srgbClr val="547899"/>
              </a:buClr>
              <a:buSzPts val="1400"/>
              <a:buChar char="■"/>
              <a:defRPr>
                <a:solidFill>
                  <a:srgbClr val="547899"/>
                </a:solidFill>
              </a:defRPr>
            </a:lvl3pPr>
            <a:lvl4pPr lvl="3" algn="ctr">
              <a:spcBef>
                <a:spcPts val="0"/>
              </a:spcBef>
              <a:buClr>
                <a:srgbClr val="547899"/>
              </a:buClr>
              <a:buSzPts val="1400"/>
              <a:buChar char="●"/>
              <a:defRPr>
                <a:solidFill>
                  <a:srgbClr val="547899"/>
                </a:solidFill>
              </a:defRPr>
            </a:lvl4pPr>
            <a:lvl5pPr lvl="4" algn="ctr">
              <a:spcBef>
                <a:spcPts val="0"/>
              </a:spcBef>
              <a:buClr>
                <a:srgbClr val="547899"/>
              </a:buClr>
              <a:buSzPts val="1400"/>
              <a:buChar char="○"/>
              <a:defRPr>
                <a:solidFill>
                  <a:srgbClr val="547899"/>
                </a:solidFill>
              </a:defRPr>
            </a:lvl5pPr>
            <a:lvl6pPr lvl="5" algn="ctr">
              <a:spcBef>
                <a:spcPts val="0"/>
              </a:spcBef>
              <a:buClr>
                <a:srgbClr val="547899"/>
              </a:buClr>
              <a:buSzPts val="1400"/>
              <a:buChar char="■"/>
              <a:defRPr>
                <a:solidFill>
                  <a:srgbClr val="547899"/>
                </a:solidFill>
              </a:defRPr>
            </a:lvl6pPr>
            <a:lvl7pPr lvl="6" algn="ctr">
              <a:spcBef>
                <a:spcPts val="0"/>
              </a:spcBef>
              <a:buClr>
                <a:srgbClr val="547899"/>
              </a:buClr>
              <a:buSzPts val="1400"/>
              <a:buChar char="●"/>
              <a:defRPr>
                <a:solidFill>
                  <a:srgbClr val="547899"/>
                </a:solidFill>
              </a:defRPr>
            </a:lvl7pPr>
            <a:lvl8pPr lvl="7" algn="ctr">
              <a:spcBef>
                <a:spcPts val="0"/>
              </a:spcBef>
              <a:buClr>
                <a:srgbClr val="547899"/>
              </a:buClr>
              <a:buSzPts val="1400"/>
              <a:buChar char="○"/>
              <a:defRPr>
                <a:solidFill>
                  <a:srgbClr val="547899"/>
                </a:solidFill>
              </a:defRPr>
            </a:lvl8pPr>
            <a:lvl9pPr lvl="8" algn="ctr">
              <a:spcBef>
                <a:spcPts val="0"/>
              </a:spcBef>
              <a:buClr>
                <a:srgbClr val="547899"/>
              </a:buClr>
              <a:buSzPts val="1400"/>
              <a:buChar char="■"/>
              <a:defRPr>
                <a:solidFill>
                  <a:srgbClr val="547899"/>
                </a:solidFill>
              </a:defRPr>
            </a:lvl9pPr>
          </a:lstStyle>
          <a:p>
            <a:endParaRPr/>
          </a:p>
        </p:txBody>
      </p:sp>
      <p:pic>
        <p:nvPicPr>
          <p:cNvPr id="47" name="Shape 4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354A5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lstStyle>
            <a:lvl1pPr lvl="0">
              <a:spcBef>
                <a:spcPts val="0"/>
              </a:spcBef>
              <a:buClr>
                <a:srgbClr val="5B93CE"/>
              </a:buClr>
              <a:buSzPts val="3200"/>
              <a:buFont typeface="Montserrat"/>
              <a:buNone/>
              <a:defRPr sz="3200" b="1">
                <a:solidFill>
                  <a:srgbClr val="5B93CE"/>
                </a:solidFill>
                <a:latin typeface="Montserrat"/>
                <a:ea typeface="Montserrat"/>
                <a:cs typeface="Montserrat"/>
                <a:sym typeface="Montserrat"/>
              </a:defRPr>
            </a:lvl1pPr>
            <a:lvl2pPr lvl="1">
              <a:spcBef>
                <a:spcPts val="0"/>
              </a:spcBef>
              <a:buClr>
                <a:schemeClr val="lt1"/>
              </a:buClr>
              <a:buSzPts val="3200"/>
              <a:buFont typeface="Roboto"/>
              <a:buNone/>
              <a:defRPr sz="3200">
                <a:solidFill>
                  <a:schemeClr val="lt1"/>
                </a:solidFill>
                <a:latin typeface="Roboto"/>
                <a:ea typeface="Roboto"/>
                <a:cs typeface="Roboto"/>
                <a:sym typeface="Roboto"/>
              </a:defRPr>
            </a:lvl2pPr>
            <a:lvl3pPr lvl="2">
              <a:spcBef>
                <a:spcPts val="0"/>
              </a:spcBef>
              <a:buClr>
                <a:schemeClr val="lt1"/>
              </a:buClr>
              <a:buSzPts val="3200"/>
              <a:buFont typeface="Roboto"/>
              <a:buNone/>
              <a:defRPr sz="3200">
                <a:solidFill>
                  <a:schemeClr val="lt1"/>
                </a:solidFill>
                <a:latin typeface="Roboto"/>
                <a:ea typeface="Roboto"/>
                <a:cs typeface="Roboto"/>
                <a:sym typeface="Roboto"/>
              </a:defRPr>
            </a:lvl3pPr>
            <a:lvl4pPr lvl="3">
              <a:spcBef>
                <a:spcPts val="0"/>
              </a:spcBef>
              <a:buClr>
                <a:schemeClr val="lt1"/>
              </a:buClr>
              <a:buSzPts val="3200"/>
              <a:buFont typeface="Roboto"/>
              <a:buNone/>
              <a:defRPr sz="3200">
                <a:solidFill>
                  <a:schemeClr val="lt1"/>
                </a:solidFill>
                <a:latin typeface="Roboto"/>
                <a:ea typeface="Roboto"/>
                <a:cs typeface="Roboto"/>
                <a:sym typeface="Roboto"/>
              </a:defRPr>
            </a:lvl4pPr>
            <a:lvl5pPr lvl="4">
              <a:spcBef>
                <a:spcPts val="0"/>
              </a:spcBef>
              <a:buClr>
                <a:schemeClr val="lt1"/>
              </a:buClr>
              <a:buSzPts val="3200"/>
              <a:buFont typeface="Roboto"/>
              <a:buNone/>
              <a:defRPr sz="3200">
                <a:solidFill>
                  <a:schemeClr val="lt1"/>
                </a:solidFill>
                <a:latin typeface="Roboto"/>
                <a:ea typeface="Roboto"/>
                <a:cs typeface="Roboto"/>
                <a:sym typeface="Roboto"/>
              </a:defRPr>
            </a:lvl5pPr>
            <a:lvl6pPr lvl="5">
              <a:spcBef>
                <a:spcPts val="0"/>
              </a:spcBef>
              <a:buClr>
                <a:schemeClr val="lt1"/>
              </a:buClr>
              <a:buSzPts val="3200"/>
              <a:buFont typeface="Roboto"/>
              <a:buNone/>
              <a:defRPr sz="3200">
                <a:solidFill>
                  <a:schemeClr val="lt1"/>
                </a:solidFill>
                <a:latin typeface="Roboto"/>
                <a:ea typeface="Roboto"/>
                <a:cs typeface="Roboto"/>
                <a:sym typeface="Roboto"/>
              </a:defRPr>
            </a:lvl6pPr>
            <a:lvl7pPr lvl="6">
              <a:spcBef>
                <a:spcPts val="0"/>
              </a:spcBef>
              <a:buClr>
                <a:schemeClr val="lt1"/>
              </a:buClr>
              <a:buSzPts val="3200"/>
              <a:buFont typeface="Roboto"/>
              <a:buNone/>
              <a:defRPr sz="3200">
                <a:solidFill>
                  <a:schemeClr val="lt1"/>
                </a:solidFill>
                <a:latin typeface="Roboto"/>
                <a:ea typeface="Roboto"/>
                <a:cs typeface="Roboto"/>
                <a:sym typeface="Roboto"/>
              </a:defRPr>
            </a:lvl7pPr>
            <a:lvl8pPr lvl="7">
              <a:spcBef>
                <a:spcPts val="0"/>
              </a:spcBef>
              <a:buClr>
                <a:schemeClr val="lt1"/>
              </a:buClr>
              <a:buSzPts val="3200"/>
              <a:buFont typeface="Roboto"/>
              <a:buNone/>
              <a:defRPr sz="3200">
                <a:solidFill>
                  <a:schemeClr val="lt1"/>
                </a:solidFill>
                <a:latin typeface="Roboto"/>
                <a:ea typeface="Roboto"/>
                <a:cs typeface="Roboto"/>
                <a:sym typeface="Roboto"/>
              </a:defRPr>
            </a:lvl8pPr>
            <a:lvl9pPr lvl="8">
              <a:spcBef>
                <a:spcPts val="0"/>
              </a:spcBef>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rgbClr val="FFFFFF"/>
              </a:buClr>
              <a:buSzPts val="1800"/>
              <a:buFont typeface="Arvo"/>
              <a:buChar char="●"/>
              <a:defRPr sz="1800">
                <a:solidFill>
                  <a:srgbClr val="FFFFFF"/>
                </a:solidFill>
                <a:latin typeface="Arvo"/>
                <a:ea typeface="Arvo"/>
                <a:cs typeface="Arvo"/>
                <a:sym typeface="Arvo"/>
              </a:defRPr>
            </a:lvl1pPr>
            <a:lvl2pPr lvl="1">
              <a:lnSpc>
                <a:spcPct val="115000"/>
              </a:lnSpc>
              <a:spcBef>
                <a:spcPts val="0"/>
              </a:spcBef>
              <a:spcAft>
                <a:spcPts val="1600"/>
              </a:spcAft>
              <a:buClr>
                <a:srgbClr val="FFFFFF"/>
              </a:buClr>
              <a:buSzPts val="1400"/>
              <a:buFont typeface="Arvo"/>
              <a:buChar char="○"/>
              <a:defRPr u="sng">
                <a:solidFill>
                  <a:srgbClr val="FFFFFF"/>
                </a:solidFill>
                <a:latin typeface="Arvo"/>
                <a:ea typeface="Arvo"/>
                <a:cs typeface="Arvo"/>
                <a:sym typeface="Arvo"/>
              </a:defRPr>
            </a:lvl2pPr>
            <a:lvl3pPr lvl="2">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3pPr>
            <a:lvl4pPr lvl="3">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4pPr>
            <a:lvl5pPr lvl="4">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5pPr>
            <a:lvl6pPr lvl="5">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6pPr>
            <a:lvl7pPr lvl="6">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7pPr>
            <a:lvl8pPr lvl="7">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8pPr>
            <a:lvl9pPr lvl="8">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bowling-buddy.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marL="0" lvl="0" indent="0">
              <a:spcBef>
                <a:spcPts val="0"/>
              </a:spcBef>
              <a:buNone/>
            </a:pPr>
            <a:r>
              <a:rPr lang="en" dirty="0"/>
              <a:t>B</a:t>
            </a:r>
            <a:r>
              <a:rPr lang="en-US" dirty="0"/>
              <a:t>owling Buddy</a:t>
            </a:r>
            <a:endParaRPr lang="en" dirty="0"/>
          </a:p>
        </p:txBody>
      </p:sp>
      <p:sp>
        <p:nvSpPr>
          <p:cNvPr id="60" name="Shape 60"/>
          <p:cNvSpPr txBox="1">
            <a:spLocks noGrp="1"/>
          </p:cNvSpPr>
          <p:nvPr>
            <p:ph type="subTitle" idx="1"/>
          </p:nvPr>
        </p:nvSpPr>
        <p:spPr>
          <a:xfrm>
            <a:off x="311700" y="2834125"/>
            <a:ext cx="8520600" cy="1189200"/>
          </a:xfrm>
          <a:prstGeom prst="rect">
            <a:avLst/>
          </a:prstGeom>
        </p:spPr>
        <p:txBody>
          <a:bodyPr wrap="square" lIns="91425" tIns="91425" rIns="91425" bIns="91425" anchor="t" anchorCtr="0">
            <a:noAutofit/>
          </a:bodyPr>
          <a:lstStyle/>
          <a:p>
            <a:pPr marL="0" lvl="0" indent="0">
              <a:spcBef>
                <a:spcPts val="0"/>
              </a:spcBef>
              <a:buNone/>
            </a:pPr>
            <a:r>
              <a:rPr lang="en" dirty="0"/>
              <a:t>Spencer Lyons</a:t>
            </a:r>
          </a:p>
          <a:p>
            <a:pPr marL="0" lvl="0" indent="0">
              <a:spcBef>
                <a:spcPts val="0"/>
              </a:spcBef>
              <a:buNone/>
            </a:pPr>
            <a:r>
              <a:rPr lang="en" dirty="0"/>
              <a:t>@</a:t>
            </a:r>
            <a:r>
              <a:rPr lang="en-US" dirty="0"/>
              <a:t>Spencer30 (</a:t>
            </a:r>
            <a:r>
              <a:rPr lang="en-US" dirty="0" err="1"/>
              <a:t>github</a:t>
            </a:r>
            <a:r>
              <a:rPr lang="en-US" dirty="0"/>
              <a:t>)</a:t>
            </a:r>
          </a:p>
          <a:p>
            <a:pPr marL="0" lvl="0" indent="0">
              <a:spcBef>
                <a:spcPts val="0"/>
              </a:spcBef>
              <a:buNone/>
            </a:pPr>
            <a:r>
              <a:rPr lang="en-US" dirty="0"/>
              <a:t>https://www.bowling-buddy.com</a:t>
            </a:r>
            <a:endParaRPr lang="e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Description</a:t>
            </a:r>
          </a:p>
        </p:txBody>
      </p:sp>
      <p:sp>
        <p:nvSpPr>
          <p:cNvPr id="66" name="Shape 66"/>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lvl="0" indent="0">
              <a:spcBef>
                <a:spcPts val="0"/>
              </a:spcBef>
              <a:buNone/>
            </a:pPr>
            <a:r>
              <a:rPr lang="en-US" dirty="0"/>
              <a:t>Bowling Buddy is stat tracking app for bowlers who are looking to improve their game. Bowling is a challenging sport to become consistent at. Bowling Buddy helps users see where they are struggling and which areas to focus on in practice.</a:t>
            </a:r>
            <a:endParaRPr lang="e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Features</a:t>
            </a:r>
          </a:p>
        </p:txBody>
      </p:sp>
      <p:sp>
        <p:nvSpPr>
          <p:cNvPr id="72" name="Shape 72"/>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sz="1600" dirty="0"/>
              <a:t>Create An Account</a:t>
            </a:r>
            <a:endParaRPr lang="en" sz="1600" dirty="0"/>
          </a:p>
          <a:p>
            <a:pPr marL="457200" lvl="0" indent="-342900" rtl="0">
              <a:spcBef>
                <a:spcPts val="0"/>
              </a:spcBef>
              <a:spcAft>
                <a:spcPts val="0"/>
              </a:spcAft>
              <a:buSzPts val="1800"/>
              <a:buChar char="●"/>
            </a:pPr>
            <a:r>
              <a:rPr lang="en" sz="1600" dirty="0"/>
              <a:t>Enter your pinfall while you’</a:t>
            </a:r>
            <a:r>
              <a:rPr lang="en-US" sz="1600" dirty="0"/>
              <a:t>re bowling</a:t>
            </a:r>
          </a:p>
          <a:p>
            <a:pPr marL="457200" indent="-342900">
              <a:spcAft>
                <a:spcPts val="0"/>
              </a:spcAft>
            </a:pPr>
            <a:r>
              <a:rPr lang="en" sz="1600" dirty="0"/>
              <a:t>Change the ball used, the alley you bowled at an</a:t>
            </a:r>
            <a:r>
              <a:rPr lang="en-US" sz="1600" dirty="0"/>
              <a:t>d the type of game play</a:t>
            </a:r>
          </a:p>
          <a:p>
            <a:pPr marL="457200" lvl="0" indent="-342900" rtl="0">
              <a:spcBef>
                <a:spcPts val="0"/>
              </a:spcBef>
              <a:spcAft>
                <a:spcPts val="0"/>
              </a:spcAft>
              <a:buSzPts val="1800"/>
              <a:buChar char="●"/>
            </a:pPr>
            <a:r>
              <a:rPr lang="en-US" sz="1600" dirty="0"/>
              <a:t>Review your games. See your score, ball used, alley and game type</a:t>
            </a:r>
            <a:endParaRPr lang="en" sz="1600" dirty="0"/>
          </a:p>
          <a:p>
            <a:pPr marL="457200" indent="-342900">
              <a:spcAft>
                <a:spcPts val="0"/>
              </a:spcAft>
            </a:pPr>
            <a:r>
              <a:rPr lang="en-US" sz="1600" dirty="0"/>
              <a:t>See your stats for all your games – Average, Strikes, Spares, Open Frames</a:t>
            </a:r>
          </a:p>
          <a:p>
            <a:pPr marL="457200" indent="-342900">
              <a:spcAft>
                <a:spcPts val="0"/>
              </a:spcAft>
            </a:pPr>
            <a:r>
              <a:rPr lang="en-US" sz="1600" dirty="0"/>
              <a:t>Manage your settings – edit, add or delete balls, alley and game types </a:t>
            </a:r>
            <a:endParaRPr lang="e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User Stories</a:t>
            </a:r>
          </a:p>
        </p:txBody>
      </p:sp>
      <p:sp>
        <p:nvSpPr>
          <p:cNvPr id="78" name="Shape 78"/>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285750" indent="-285750"/>
            <a:r>
              <a:rPr lang="en-US" sz="1600" dirty="0"/>
              <a:t>I just got back into bowling and I was struggling to get consistent. I wanted something that I could track my scores and stats to see where I needed to improve.</a:t>
            </a:r>
          </a:p>
          <a:p>
            <a:pPr marL="285750" indent="-285750"/>
            <a:r>
              <a:rPr lang="en-US" sz="1600" dirty="0"/>
              <a:t>I didn’t want to download a complex app but just wanted to see at a high level how I am progressing. I knew I had to try to keep the app as simple as possible. </a:t>
            </a:r>
            <a:endParaRPr lang="e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Database</a:t>
            </a:r>
          </a:p>
        </p:txBody>
      </p:sp>
      <p:sp>
        <p:nvSpPr>
          <p:cNvPr id="84" name="Shape 84"/>
          <p:cNvSpPr txBox="1">
            <a:spLocks noGrp="1"/>
          </p:cNvSpPr>
          <p:nvPr>
            <p:ph type="body" idx="1"/>
          </p:nvPr>
        </p:nvSpPr>
        <p:spPr>
          <a:xfrm>
            <a:off x="471900" y="2226650"/>
            <a:ext cx="8222100" cy="2740206"/>
          </a:xfrm>
          <a:prstGeom prst="rect">
            <a:avLst/>
          </a:prstGeom>
        </p:spPr>
        <p:txBody>
          <a:bodyPr wrap="square" lIns="91425" tIns="91425" rIns="91425" bIns="91425" anchor="t" anchorCtr="0">
            <a:noAutofit/>
          </a:bodyPr>
          <a:lstStyle/>
          <a:p>
            <a:pPr marL="0" lvl="0" indent="0">
              <a:spcBef>
                <a:spcPts val="0"/>
              </a:spcBef>
              <a:buNone/>
            </a:pPr>
            <a:r>
              <a:rPr lang="en-US" dirty="0"/>
              <a:t>Bowling  Buddy is using MySQL database.  It currently has 6 tables :</a:t>
            </a:r>
          </a:p>
          <a:p>
            <a:pPr marL="457200" indent="-342900">
              <a:spcAft>
                <a:spcPts val="0"/>
              </a:spcAft>
            </a:pPr>
            <a:r>
              <a:rPr lang="en-US" sz="1400" dirty="0"/>
              <a:t>Users – stores the user name, email, and hashed password </a:t>
            </a:r>
          </a:p>
          <a:p>
            <a:pPr marL="457200" indent="-342900">
              <a:spcAft>
                <a:spcPts val="0"/>
              </a:spcAft>
            </a:pPr>
            <a:r>
              <a:rPr lang="en-US" sz="1400" dirty="0"/>
              <a:t>Games – stores the all the games, </a:t>
            </a:r>
            <a:r>
              <a:rPr lang="en-US" sz="1400" dirty="0" err="1"/>
              <a:t>userID</a:t>
            </a:r>
            <a:r>
              <a:rPr lang="en-US" sz="1400" dirty="0"/>
              <a:t>, score, and ball, alley, game type and frames ID</a:t>
            </a:r>
          </a:p>
          <a:p>
            <a:pPr marL="457200" indent="-342900">
              <a:spcAft>
                <a:spcPts val="0"/>
              </a:spcAft>
            </a:pPr>
            <a:r>
              <a:rPr lang="en-US" sz="1400" dirty="0"/>
              <a:t>Balls – stores the ball name and </a:t>
            </a:r>
            <a:r>
              <a:rPr lang="en-US" sz="1400" dirty="0" err="1"/>
              <a:t>userID</a:t>
            </a:r>
            <a:endParaRPr lang="en-US" sz="1400" dirty="0"/>
          </a:p>
          <a:p>
            <a:pPr marL="457200" indent="-342900">
              <a:spcAft>
                <a:spcPts val="0"/>
              </a:spcAft>
            </a:pPr>
            <a:r>
              <a:rPr lang="en-US" sz="1400" dirty="0"/>
              <a:t>Alleys – stores the alley name and </a:t>
            </a:r>
            <a:r>
              <a:rPr lang="en-US" sz="1400" dirty="0" err="1"/>
              <a:t>userID</a:t>
            </a:r>
            <a:endParaRPr lang="en-US" sz="1400" dirty="0"/>
          </a:p>
          <a:p>
            <a:pPr marL="457200" indent="-342900">
              <a:spcAft>
                <a:spcPts val="0"/>
              </a:spcAft>
            </a:pPr>
            <a:r>
              <a:rPr lang="en-US" sz="1400" dirty="0"/>
              <a:t>Game Type –stores the type of game bowled and the </a:t>
            </a:r>
            <a:r>
              <a:rPr lang="en-US" sz="1400" dirty="0" err="1"/>
              <a:t>userID</a:t>
            </a:r>
            <a:endParaRPr lang="en-US" sz="1400" dirty="0"/>
          </a:p>
          <a:p>
            <a:pPr marL="457200" indent="-342900">
              <a:spcAft>
                <a:spcPts val="0"/>
              </a:spcAft>
            </a:pPr>
            <a:r>
              <a:rPr lang="en-US" sz="1400" dirty="0"/>
              <a:t>Frames – stores every single frame bowled and the game ID is associated with</a:t>
            </a:r>
            <a:endParaRPr lang="en"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Technology Stack</a:t>
            </a:r>
          </a:p>
        </p:txBody>
      </p:sp>
      <p:sp>
        <p:nvSpPr>
          <p:cNvPr id="90" name="Shape 90"/>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Node.js</a:t>
            </a:r>
            <a:endParaRPr lang="en" dirty="0"/>
          </a:p>
          <a:p>
            <a:pPr marL="457200" lvl="0" indent="-342900" rtl="0">
              <a:spcBef>
                <a:spcPts val="0"/>
              </a:spcBef>
              <a:spcAft>
                <a:spcPts val="0"/>
              </a:spcAft>
              <a:buSzPts val="1800"/>
              <a:buChar char="●"/>
            </a:pPr>
            <a:r>
              <a:rPr lang="en-US" dirty="0"/>
              <a:t>React.js &amp; Express.js</a:t>
            </a:r>
            <a:endParaRPr lang="en" dirty="0"/>
          </a:p>
          <a:p>
            <a:pPr marL="457200" lvl="0" indent="-342900" rtl="0">
              <a:spcBef>
                <a:spcPts val="0"/>
              </a:spcBef>
              <a:spcAft>
                <a:spcPts val="0"/>
              </a:spcAft>
              <a:buSzPts val="1800"/>
              <a:buChar char="●"/>
            </a:pPr>
            <a:r>
              <a:rPr lang="en-US" dirty="0"/>
              <a:t>MySQL</a:t>
            </a:r>
          </a:p>
          <a:p>
            <a:pPr marL="457200" lvl="0" indent="-342900" rtl="0">
              <a:spcBef>
                <a:spcPts val="0"/>
              </a:spcBef>
              <a:spcAft>
                <a:spcPts val="0"/>
              </a:spcAft>
              <a:buSzPts val="1800"/>
              <a:buChar char="●"/>
            </a:pPr>
            <a:r>
              <a:rPr lang="en-US" dirty="0"/>
              <a:t>React Router, JWT, </a:t>
            </a:r>
            <a:r>
              <a:rPr lang="en-US" dirty="0" err="1"/>
              <a:t>bcrypt</a:t>
            </a:r>
            <a:r>
              <a:rPr lang="en-US" dirty="0"/>
              <a:t>, </a:t>
            </a:r>
            <a:r>
              <a:rPr lang="en-US" dirty="0" err="1"/>
              <a:t>Recharts</a:t>
            </a:r>
            <a:r>
              <a:rPr lang="en-US" dirty="0"/>
              <a:t>, </a:t>
            </a:r>
            <a:r>
              <a:rPr lang="en-US" dirty="0" err="1"/>
              <a:t>Axios</a:t>
            </a:r>
            <a:r>
              <a:rPr lang="en-US" dirty="0"/>
              <a:t>, Moment.js, Bootstrap </a:t>
            </a:r>
          </a:p>
          <a:p>
            <a:pPr marL="457200" lvl="0" indent="-342900" rtl="0">
              <a:spcBef>
                <a:spcPts val="0"/>
              </a:spcBef>
              <a:spcAft>
                <a:spcPts val="0"/>
              </a:spcAft>
              <a:buSzPts val="1800"/>
              <a:buChar char="●"/>
            </a:pPr>
            <a:r>
              <a:rPr lang="en-US" dirty="0"/>
              <a:t>Hosted on Heroku</a:t>
            </a:r>
            <a:endParaRPr lang="en" dirty="0"/>
          </a:p>
          <a:p>
            <a:pPr marL="457200" lvl="0" indent="-342900">
              <a:spcBef>
                <a:spcPts val="0"/>
              </a:spcBef>
              <a:buSzPts val="1800"/>
              <a:buChar char="●"/>
            </a:pPr>
            <a:endParaRPr lang="e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60950" y="2065350"/>
            <a:ext cx="8222100" cy="1012800"/>
          </a:xfrm>
          <a:prstGeom prst="rect">
            <a:avLst/>
          </a:prstGeom>
        </p:spPr>
        <p:txBody>
          <a:bodyPr wrap="square" lIns="91425" tIns="91425" rIns="91425" bIns="91425" anchor="ctr" anchorCtr="0">
            <a:noAutofit/>
          </a:bodyPr>
          <a:lstStyle/>
          <a:p>
            <a:pPr marL="0" lvl="0" indent="0">
              <a:spcBef>
                <a:spcPts val="0"/>
              </a:spcBef>
              <a:buNone/>
            </a:pPr>
            <a:r>
              <a:rPr lang="en" dirty="0"/>
              <a:t>Demo</a:t>
            </a:r>
          </a:p>
        </p:txBody>
      </p:sp>
      <p:pic>
        <p:nvPicPr>
          <p:cNvPr id="5" name="Picture 4" descr="A close up of a logo&#10;&#10;Description automatically generated">
            <a:hlinkClick r:id="rId3"/>
            <a:extLst>
              <a:ext uri="{FF2B5EF4-FFF2-40B4-BE49-F238E27FC236}">
                <a16:creationId xmlns:a16="http://schemas.microsoft.com/office/drawing/2014/main" id="{3F9221D3-6A06-41E1-9F1E-E7B7EA405E0D}"/>
              </a:ext>
            </a:extLst>
          </p:cNvPr>
          <p:cNvPicPr>
            <a:picLocks noChangeAspect="1"/>
          </p:cNvPicPr>
          <p:nvPr/>
        </p:nvPicPr>
        <p:blipFill>
          <a:blip r:embed="rId4"/>
          <a:stretch>
            <a:fillRect/>
          </a:stretch>
        </p:blipFill>
        <p:spPr>
          <a:xfrm>
            <a:off x="2547505" y="1960418"/>
            <a:ext cx="1505290" cy="15052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 I Learned</a:t>
            </a:r>
          </a:p>
        </p:txBody>
      </p:sp>
      <p:sp>
        <p:nvSpPr>
          <p:cNvPr id="101" name="Shape 101"/>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React.js – Got a solid understanding of Hooks</a:t>
            </a:r>
          </a:p>
          <a:p>
            <a:pPr marL="457200" lvl="0" indent="-342900" rtl="0">
              <a:spcBef>
                <a:spcPts val="0"/>
              </a:spcBef>
              <a:spcAft>
                <a:spcPts val="0"/>
              </a:spcAft>
              <a:buSzPts val="1800"/>
              <a:buChar char="●"/>
            </a:pPr>
            <a:endParaRPr lang="en" dirty="0"/>
          </a:p>
          <a:p>
            <a:pPr marL="457200" lvl="0" indent="-342900" rtl="0">
              <a:spcBef>
                <a:spcPts val="0"/>
              </a:spcBef>
              <a:spcAft>
                <a:spcPts val="0"/>
              </a:spcAft>
              <a:buSzPts val="1800"/>
              <a:buChar char="●"/>
            </a:pPr>
            <a:r>
              <a:rPr lang="en-US" dirty="0"/>
              <a:t>Authentication / Authorization – used JWT &amp; Local Storage</a:t>
            </a:r>
          </a:p>
          <a:p>
            <a:pPr marL="457200" lvl="0" indent="-342900" rtl="0">
              <a:spcBef>
                <a:spcPts val="0"/>
              </a:spcBef>
              <a:spcAft>
                <a:spcPts val="0"/>
              </a:spcAft>
              <a:buSzPts val="1800"/>
              <a:buChar char="●"/>
            </a:pPr>
            <a:endParaRPr lang="en" dirty="0"/>
          </a:p>
          <a:p>
            <a:pPr marL="457200" lvl="0" indent="-342900" rtl="0">
              <a:spcBef>
                <a:spcPts val="0"/>
              </a:spcBef>
              <a:buSzPts val="1800"/>
              <a:buChar char="●"/>
            </a:pPr>
            <a:r>
              <a:rPr lang="en-US" dirty="0"/>
              <a:t>MySQL – design, implementing and querying</a:t>
            </a:r>
            <a:endParaRPr lang="e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What’s Next</a:t>
            </a:r>
          </a:p>
        </p:txBody>
      </p:sp>
      <p:sp>
        <p:nvSpPr>
          <p:cNvPr id="107" name="Shape 107"/>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sz="1600" dirty="0"/>
              <a:t>Drill down on user stats – i.e. filter on one type of ball to see your stats</a:t>
            </a:r>
          </a:p>
          <a:p>
            <a:pPr marL="457200" lvl="0" indent="-342900" rtl="0">
              <a:spcBef>
                <a:spcPts val="0"/>
              </a:spcBef>
              <a:spcAft>
                <a:spcPts val="0"/>
              </a:spcAft>
              <a:buSzPts val="1800"/>
              <a:buChar char="●"/>
            </a:pPr>
            <a:endParaRPr lang="en-US" sz="1600" dirty="0"/>
          </a:p>
          <a:p>
            <a:pPr marL="457200" lvl="0" indent="-342900" rtl="0">
              <a:spcBef>
                <a:spcPts val="0"/>
              </a:spcBef>
              <a:spcAft>
                <a:spcPts val="0"/>
              </a:spcAft>
              <a:buSzPts val="1800"/>
              <a:buChar char="●"/>
            </a:pPr>
            <a:r>
              <a:rPr lang="en-US" sz="1600" dirty="0"/>
              <a:t>The UI, while functional, isn’t the prettiest. I would like to work with a designer to restyle the app. Which will give me the experience of coding based off design specs.</a:t>
            </a:r>
          </a:p>
          <a:p>
            <a:pPr marL="457200" lvl="0" indent="-342900" rtl="0">
              <a:spcBef>
                <a:spcPts val="0"/>
              </a:spcBef>
              <a:spcAft>
                <a:spcPts val="0"/>
              </a:spcAft>
              <a:buSzPts val="1800"/>
              <a:buChar char="●"/>
            </a:pPr>
            <a:endParaRPr lang="en-US" sz="1600" dirty="0"/>
          </a:p>
          <a:p>
            <a:pPr marL="457200" lvl="0" indent="-342900" rtl="0">
              <a:spcBef>
                <a:spcPts val="0"/>
              </a:spcBef>
              <a:spcAft>
                <a:spcPts val="0"/>
              </a:spcAft>
              <a:buSzPts val="1800"/>
              <a:buChar char="●"/>
            </a:pPr>
            <a:r>
              <a:rPr lang="en-US" sz="1600" dirty="0"/>
              <a:t>Public Landing Page. This will give users an overview of the app without having to have an account.</a:t>
            </a:r>
            <a:endParaRPr lang="en" sz="1600" dirty="0"/>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503</Words>
  <Application>Microsoft Office PowerPoint</Application>
  <PresentationFormat>On-screen Show (16:9)</PresentationFormat>
  <Paragraphs>44</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Montserrat</vt:lpstr>
      <vt:lpstr>Arvo</vt:lpstr>
      <vt:lpstr>Roboto</vt:lpstr>
      <vt:lpstr>Material</vt:lpstr>
      <vt:lpstr>Bowling Buddy</vt:lpstr>
      <vt:lpstr>Description</vt:lpstr>
      <vt:lpstr>Features</vt:lpstr>
      <vt:lpstr>Planning - User Stories</vt:lpstr>
      <vt:lpstr>Planning - Database</vt:lpstr>
      <vt:lpstr>Technology Stack</vt:lpstr>
      <vt:lpstr>Demo</vt:lpstr>
      <vt:lpstr>What I Learned</vt:lpstr>
      <vt:lpstr>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Anna Hexter</dc:creator>
  <cp:lastModifiedBy>Spencer Lyons</cp:lastModifiedBy>
  <cp:revision>12</cp:revision>
  <dcterms:modified xsi:type="dcterms:W3CDTF">2020-06-02T15:58:18Z</dcterms:modified>
</cp:coreProperties>
</file>