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bowling-buddy.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B</a:t>
            </a:r>
            <a:r>
              <a:rPr lang="en-US" dirty="0"/>
              <a:t>owling Buddy</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Spencer Lyons</a:t>
            </a:r>
          </a:p>
          <a:p>
            <a:pPr marL="0" lvl="0" indent="0">
              <a:spcBef>
                <a:spcPts val="0"/>
              </a:spcBef>
              <a:buNone/>
            </a:pPr>
            <a:r>
              <a:rPr lang="en" dirty="0"/>
              <a:t>@</a:t>
            </a:r>
            <a:r>
              <a:rPr lang="en-US" dirty="0"/>
              <a:t>Spencer30 (</a:t>
            </a:r>
            <a:r>
              <a:rPr lang="en-US" dirty="0" err="1"/>
              <a:t>github</a:t>
            </a:r>
            <a:r>
              <a:rPr lang="en-US" dirty="0"/>
              <a:t>)</a:t>
            </a:r>
          </a:p>
          <a:p>
            <a:pPr marL="0" lvl="0" indent="0">
              <a:spcBef>
                <a:spcPts val="0"/>
              </a:spcBef>
              <a:buNone/>
            </a:pPr>
            <a:r>
              <a:rPr lang="en-US" dirty="0"/>
              <a:t>https://www.bowling-buddy.com</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Bowling Buddy is a stat tracking app for bowlers who are looking to improve their game. Bowling is a challenging sport to become consistent at. Bowling Buddy helps users see where they are struggling and which areas to focus on in practice.</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sz="1600" dirty="0"/>
              <a:t>Create An Account</a:t>
            </a:r>
            <a:endParaRPr lang="en" sz="1600" dirty="0"/>
          </a:p>
          <a:p>
            <a:pPr marL="457200" lvl="0" indent="-342900" rtl="0">
              <a:spcBef>
                <a:spcPts val="0"/>
              </a:spcBef>
              <a:spcAft>
                <a:spcPts val="0"/>
              </a:spcAft>
              <a:buSzPts val="1800"/>
              <a:buChar char="●"/>
            </a:pPr>
            <a:r>
              <a:rPr lang="en" sz="1600" dirty="0"/>
              <a:t>Enter your pinfall while you’</a:t>
            </a:r>
            <a:r>
              <a:rPr lang="en-US" sz="1600" dirty="0"/>
              <a:t>re bowling</a:t>
            </a:r>
          </a:p>
          <a:p>
            <a:pPr marL="457200" indent="-342900">
              <a:spcAft>
                <a:spcPts val="0"/>
              </a:spcAft>
            </a:pPr>
            <a:r>
              <a:rPr lang="en" sz="1600" dirty="0"/>
              <a:t>Change the ball used, the alley you bowled at an</a:t>
            </a:r>
            <a:r>
              <a:rPr lang="en-US" sz="1600" dirty="0"/>
              <a:t>d the type of game play</a:t>
            </a:r>
          </a:p>
          <a:p>
            <a:pPr marL="457200" lvl="0" indent="-342900" rtl="0">
              <a:spcBef>
                <a:spcPts val="0"/>
              </a:spcBef>
              <a:spcAft>
                <a:spcPts val="0"/>
              </a:spcAft>
              <a:buSzPts val="1800"/>
              <a:buChar char="●"/>
            </a:pPr>
            <a:r>
              <a:rPr lang="en-US" sz="1600" dirty="0"/>
              <a:t>Review your games. See your score, ball used, alley and game type</a:t>
            </a:r>
            <a:endParaRPr lang="en" sz="1600" dirty="0"/>
          </a:p>
          <a:p>
            <a:pPr marL="457200" indent="-342900">
              <a:spcAft>
                <a:spcPts val="0"/>
              </a:spcAft>
            </a:pPr>
            <a:r>
              <a:rPr lang="en-US" sz="1600" dirty="0"/>
              <a:t>See your stats for all your games – Average, Strikes, Spares, Open Frames</a:t>
            </a:r>
          </a:p>
          <a:p>
            <a:pPr marL="457200" indent="-342900">
              <a:spcAft>
                <a:spcPts val="0"/>
              </a:spcAft>
            </a:pPr>
            <a:r>
              <a:rPr lang="en-US" sz="1600" dirty="0"/>
              <a:t>Manage your settings – edit, add or delete balls, alleys and game types </a:t>
            </a:r>
            <a:endParaRPr lang="e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indent="-285750"/>
            <a:r>
              <a:rPr lang="en-US" sz="1600" dirty="0"/>
              <a:t>I just got back into bowling and joined a bowling league. I was struggling to become consistent and really felt like I was letting the team down. </a:t>
            </a:r>
          </a:p>
          <a:p>
            <a:pPr marL="285750" indent="-285750"/>
            <a:r>
              <a:rPr lang="en-US" sz="1600" dirty="0"/>
              <a:t>I wanted something that I could track my scores and stats to see where I needed to improve during practice.</a:t>
            </a:r>
          </a:p>
          <a:p>
            <a:pPr marL="285750" indent="-285750"/>
            <a:r>
              <a:rPr lang="en-US" sz="1600" dirty="0"/>
              <a:t>I didn’t want to download a complex app but just wanted to see at a high level how I am progressing. I knew I had to try to keep the app as simple as possible. </a:t>
            </a:r>
            <a:endParaRPr lang="e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740206"/>
          </a:xfrm>
          <a:prstGeom prst="rect">
            <a:avLst/>
          </a:prstGeom>
        </p:spPr>
        <p:txBody>
          <a:bodyPr wrap="square" lIns="91425" tIns="91425" rIns="91425" bIns="91425" anchor="t" anchorCtr="0">
            <a:noAutofit/>
          </a:bodyPr>
          <a:lstStyle/>
          <a:p>
            <a:pPr marL="0" lvl="0" indent="0">
              <a:spcBef>
                <a:spcPts val="0"/>
              </a:spcBef>
              <a:buNone/>
            </a:pPr>
            <a:r>
              <a:rPr lang="en-US" dirty="0"/>
              <a:t>Bowling  Buddy is using MySQL database.  It currently has 6 tables :</a:t>
            </a:r>
          </a:p>
          <a:p>
            <a:pPr marL="457200" indent="-342900">
              <a:spcAft>
                <a:spcPts val="0"/>
              </a:spcAft>
            </a:pPr>
            <a:r>
              <a:rPr lang="en-US" sz="1400" dirty="0"/>
              <a:t>Users – stores the user name, email, and hashed password </a:t>
            </a:r>
          </a:p>
          <a:p>
            <a:pPr marL="457200" indent="-342900">
              <a:spcAft>
                <a:spcPts val="0"/>
              </a:spcAft>
            </a:pPr>
            <a:r>
              <a:rPr lang="en-US" sz="1400" dirty="0"/>
              <a:t>Games – stores the all the games, </a:t>
            </a:r>
            <a:r>
              <a:rPr lang="en-US" sz="1400" dirty="0" err="1"/>
              <a:t>userID</a:t>
            </a:r>
            <a:r>
              <a:rPr lang="en-US" sz="1400" dirty="0"/>
              <a:t>, score, and ball, alley, game type and frames ID</a:t>
            </a:r>
          </a:p>
          <a:p>
            <a:pPr marL="457200" indent="-342900">
              <a:spcAft>
                <a:spcPts val="0"/>
              </a:spcAft>
            </a:pPr>
            <a:r>
              <a:rPr lang="en-US" sz="1400" dirty="0"/>
              <a:t>Balls – stores the ball name and </a:t>
            </a:r>
            <a:r>
              <a:rPr lang="en-US" sz="1400" dirty="0" err="1"/>
              <a:t>userID</a:t>
            </a:r>
            <a:endParaRPr lang="en-US" sz="1400" dirty="0"/>
          </a:p>
          <a:p>
            <a:pPr marL="457200" indent="-342900">
              <a:spcAft>
                <a:spcPts val="0"/>
              </a:spcAft>
            </a:pPr>
            <a:r>
              <a:rPr lang="en-US" sz="1400" dirty="0"/>
              <a:t>Alleys – stores the alley name and </a:t>
            </a:r>
            <a:r>
              <a:rPr lang="en-US" sz="1400" dirty="0" err="1"/>
              <a:t>userID</a:t>
            </a:r>
            <a:endParaRPr lang="en-US" sz="1400" dirty="0"/>
          </a:p>
          <a:p>
            <a:pPr marL="457200" indent="-342900">
              <a:spcAft>
                <a:spcPts val="0"/>
              </a:spcAft>
            </a:pPr>
            <a:r>
              <a:rPr lang="en-US" sz="1400" dirty="0"/>
              <a:t>Game Type –stores the type of game bowled and the </a:t>
            </a:r>
            <a:r>
              <a:rPr lang="en-US" sz="1400" dirty="0" err="1"/>
              <a:t>userID</a:t>
            </a:r>
            <a:endParaRPr lang="en-US" sz="1400" dirty="0"/>
          </a:p>
          <a:p>
            <a:pPr marL="457200" indent="-342900">
              <a:spcAft>
                <a:spcPts val="0"/>
              </a:spcAft>
            </a:pPr>
            <a:r>
              <a:rPr lang="en-US" sz="1400" dirty="0"/>
              <a:t>Frames – stores every single frame bowled and the game ID is associated with</a:t>
            </a: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Node.js</a:t>
            </a:r>
            <a:endParaRPr lang="en" dirty="0"/>
          </a:p>
          <a:p>
            <a:pPr marL="457200" lvl="0" indent="-342900" rtl="0">
              <a:spcBef>
                <a:spcPts val="0"/>
              </a:spcBef>
              <a:spcAft>
                <a:spcPts val="0"/>
              </a:spcAft>
              <a:buSzPts val="1800"/>
              <a:buChar char="●"/>
            </a:pPr>
            <a:r>
              <a:rPr lang="en-US" dirty="0"/>
              <a:t>React.js &amp; Express.js</a:t>
            </a:r>
            <a:endParaRPr lang="en" dirty="0"/>
          </a:p>
          <a:p>
            <a:pPr marL="457200" lvl="0" indent="-342900" rtl="0">
              <a:spcBef>
                <a:spcPts val="0"/>
              </a:spcBef>
              <a:spcAft>
                <a:spcPts val="0"/>
              </a:spcAft>
              <a:buSzPts val="1800"/>
              <a:buChar char="●"/>
            </a:pPr>
            <a:r>
              <a:rPr lang="en-US" dirty="0"/>
              <a:t>MySQL</a:t>
            </a:r>
          </a:p>
          <a:p>
            <a:pPr marL="457200" lvl="0" indent="-342900" rtl="0">
              <a:spcBef>
                <a:spcPts val="0"/>
              </a:spcBef>
              <a:spcAft>
                <a:spcPts val="0"/>
              </a:spcAft>
              <a:buSzPts val="1800"/>
              <a:buChar char="●"/>
            </a:pPr>
            <a:r>
              <a:rPr lang="en-US" dirty="0"/>
              <a:t>React Router, JWT, </a:t>
            </a:r>
            <a:r>
              <a:rPr lang="en-US" dirty="0" err="1"/>
              <a:t>bcrypt</a:t>
            </a:r>
            <a:r>
              <a:rPr lang="en-US" dirty="0"/>
              <a:t>, </a:t>
            </a:r>
            <a:r>
              <a:rPr lang="en-US" dirty="0" err="1"/>
              <a:t>Recharts</a:t>
            </a:r>
            <a:r>
              <a:rPr lang="en-US" dirty="0"/>
              <a:t>, </a:t>
            </a:r>
            <a:r>
              <a:rPr lang="en-US" dirty="0" err="1"/>
              <a:t>Axios</a:t>
            </a:r>
            <a:r>
              <a:rPr lang="en-US" dirty="0"/>
              <a:t>, Moment.js, Bootstrap </a:t>
            </a:r>
          </a:p>
          <a:p>
            <a:pPr marL="457200" lvl="0" indent="-342900" rtl="0">
              <a:spcBef>
                <a:spcPts val="0"/>
              </a:spcBef>
              <a:spcAft>
                <a:spcPts val="0"/>
              </a:spcAft>
              <a:buSzPts val="1800"/>
              <a:buChar char="●"/>
            </a:pPr>
            <a:r>
              <a:rPr lang="en-US" dirty="0"/>
              <a:t>Hosted on Heroku</a:t>
            </a:r>
            <a:endParaRPr lang="en" dirty="0"/>
          </a:p>
          <a:p>
            <a:pPr marL="457200" lvl="0" indent="-342900">
              <a:spcBef>
                <a:spcPts val="0"/>
              </a:spcBef>
              <a:buSzPts val="1800"/>
              <a:buChar char="●"/>
            </a:pP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pic>
        <p:nvPicPr>
          <p:cNvPr id="5" name="Picture 4" descr="A close up of a logo&#10;&#10;Description automatically generated">
            <a:hlinkClick r:id="rId3"/>
            <a:extLst>
              <a:ext uri="{FF2B5EF4-FFF2-40B4-BE49-F238E27FC236}">
                <a16:creationId xmlns:a16="http://schemas.microsoft.com/office/drawing/2014/main" id="{3F9221D3-6A06-41E1-9F1E-E7B7EA405E0D}"/>
              </a:ext>
            </a:extLst>
          </p:cNvPr>
          <p:cNvPicPr>
            <a:picLocks noChangeAspect="1"/>
          </p:cNvPicPr>
          <p:nvPr/>
        </p:nvPicPr>
        <p:blipFill>
          <a:blip r:embed="rId4"/>
          <a:stretch>
            <a:fillRect/>
          </a:stretch>
        </p:blipFill>
        <p:spPr>
          <a:xfrm>
            <a:off x="2547505" y="1960418"/>
            <a:ext cx="1505290" cy="1505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React.js – Got a solid understanding of the library, especially Hooks</a:t>
            </a:r>
          </a:p>
          <a:p>
            <a:pPr marL="457200" lvl="0" indent="-342900" rtl="0">
              <a:spcBef>
                <a:spcPts val="0"/>
              </a:spcBef>
              <a:spcAft>
                <a:spcPts val="0"/>
              </a:spcAft>
              <a:buSzPts val="1800"/>
              <a:buChar char="●"/>
            </a:pPr>
            <a:endParaRPr lang="en" dirty="0"/>
          </a:p>
          <a:p>
            <a:pPr marL="457200" lvl="0" indent="-342900" rtl="0">
              <a:spcBef>
                <a:spcPts val="0"/>
              </a:spcBef>
              <a:spcAft>
                <a:spcPts val="0"/>
              </a:spcAft>
              <a:buSzPts val="1800"/>
              <a:buChar char="●"/>
            </a:pPr>
            <a:r>
              <a:rPr lang="en-US" dirty="0"/>
              <a:t>Authentication / Authorization – used JWT &amp; Local Storage</a:t>
            </a:r>
          </a:p>
          <a:p>
            <a:pPr marL="457200" lvl="0" indent="-342900" rtl="0">
              <a:spcBef>
                <a:spcPts val="0"/>
              </a:spcBef>
              <a:spcAft>
                <a:spcPts val="0"/>
              </a:spcAft>
              <a:buSzPts val="1800"/>
              <a:buChar char="●"/>
            </a:pPr>
            <a:endParaRPr lang="en" dirty="0"/>
          </a:p>
          <a:p>
            <a:pPr marL="457200" lvl="0" indent="-342900" rtl="0">
              <a:spcBef>
                <a:spcPts val="0"/>
              </a:spcBef>
              <a:buSzPts val="1800"/>
              <a:buChar char="●"/>
            </a:pPr>
            <a:r>
              <a:rPr lang="en-US" dirty="0"/>
              <a:t>MySQL – design, implementing and querying</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sz="1600" dirty="0"/>
              <a:t>Drill down on user stats – i.e. filter on one type of ball to see your stats</a:t>
            </a:r>
          </a:p>
          <a:p>
            <a:pPr marL="457200" lvl="0" indent="-342900" rtl="0">
              <a:spcBef>
                <a:spcPts val="0"/>
              </a:spcBef>
              <a:spcAft>
                <a:spcPts val="0"/>
              </a:spcAft>
              <a:buSzPts val="1800"/>
              <a:buChar char="●"/>
            </a:pPr>
            <a:endParaRPr lang="en-US" sz="1600" dirty="0"/>
          </a:p>
          <a:p>
            <a:pPr marL="457200" lvl="0" indent="-342900" rtl="0">
              <a:spcBef>
                <a:spcPts val="0"/>
              </a:spcBef>
              <a:spcAft>
                <a:spcPts val="0"/>
              </a:spcAft>
              <a:buSzPts val="1800"/>
              <a:buChar char="●"/>
            </a:pPr>
            <a:r>
              <a:rPr lang="en-US" sz="1600" dirty="0"/>
              <a:t>The UI, while functional, isn’t the prettiest. I would like to work with a designer to restyle the app. Which will give me the experience of coding based off design specs.</a:t>
            </a:r>
          </a:p>
          <a:p>
            <a:pPr marL="457200" lvl="0" indent="-342900" rtl="0">
              <a:spcBef>
                <a:spcPts val="0"/>
              </a:spcBef>
              <a:spcAft>
                <a:spcPts val="0"/>
              </a:spcAft>
              <a:buSzPts val="1800"/>
              <a:buChar char="●"/>
            </a:pPr>
            <a:endParaRPr lang="en-US" sz="1600" dirty="0"/>
          </a:p>
          <a:p>
            <a:pPr marL="457200" lvl="0" indent="-342900" rtl="0">
              <a:spcBef>
                <a:spcPts val="0"/>
              </a:spcBef>
              <a:spcAft>
                <a:spcPts val="0"/>
              </a:spcAft>
              <a:buSzPts val="1800"/>
              <a:buChar char="●"/>
            </a:pPr>
            <a:r>
              <a:rPr lang="en-US" sz="1600" dirty="0"/>
              <a:t>Public Landing Page. This will give users an overview of the app without having to have an account.</a:t>
            </a:r>
            <a:endParaRPr lang="en" sz="1600"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525</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Arvo</vt:lpstr>
      <vt:lpstr>Montserrat</vt:lpstr>
      <vt:lpstr>Roboto</vt:lpstr>
      <vt:lpstr>Material</vt:lpstr>
      <vt:lpstr>Bowling Buddy</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Spencer Lyons</cp:lastModifiedBy>
  <cp:revision>14</cp:revision>
  <dcterms:modified xsi:type="dcterms:W3CDTF">2020-06-03T16:00:38Z</dcterms:modified>
</cp:coreProperties>
</file>