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9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8.jpeg" ContentType="image/jpe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93320" cy="59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US" sz="1600" spc="-1" strike="noStrike" cap="all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subtitle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39E6D6-E2C1-4243-95F4-BC18E66D4E44}" type="slidenum"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>
                <a:latin typeface="Franklin Gothic Book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spc="-1">
                <a:latin typeface="Franklin Gothic Book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100" spc="-1">
                <a:latin typeface="Franklin Gothic Book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100" spc="-1">
                <a:latin typeface="Franklin Gothic Book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Click to edit Master title style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/>
          </a:p>
          <a:p>
            <a:pPr marL="306000" indent="-305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/>
          </a:p>
          <a:p>
            <a:pPr lvl="1" marL="630000" indent="-305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/>
          </a:p>
          <a:p>
            <a:pPr lvl="2" marL="900000" indent="-269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/>
          </a:p>
          <a:p>
            <a:pPr lvl="3" marL="1242000" indent="-233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/>
          </a:p>
          <a:p>
            <a:pPr lvl="4" marL="1602000" indent="-233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0B6BB0-48C9-4663-B5F2-DB0313B72054}" type="slidenum"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745438-CF82-42BB-8D52-19A0CDBA630E}" type="slidenum"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Franklin Gothic Book"/>
              </a:rPr>
              <a:t>Click to edit the title text format</a:t>
            </a:r>
            <a:endParaRPr/>
          </a:p>
        </p:txBody>
      </p:sp>
      <p:sp>
        <p:nvSpPr>
          <p:cNvPr id="9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>
                <a:latin typeface="Franklin Gothic Book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spc="-1">
                <a:latin typeface="Franklin Gothic Book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100" spc="-1">
                <a:latin typeface="Franklin Gothic Book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100" spc="-1">
                <a:latin typeface="Franklin Gothic Book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Operation Hermes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581040" y="2495520"/>
            <a:ext cx="10993320" cy="582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US" sz="1600" spc="-1" strike="noStrike" cap="all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– CSC 439 – 001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" name="Picture 5" descr=""/>
          <p:cNvPicPr/>
          <p:nvPr/>
        </p:nvPicPr>
        <p:blipFill>
          <a:blip r:embed="rId1"/>
          <a:stretch/>
        </p:blipFill>
        <p:spPr>
          <a:xfrm>
            <a:off x="448560" y="3081960"/>
            <a:ext cx="11260440" cy="331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35520" y="478080"/>
            <a:ext cx="11344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Requirements Traceability Matrix</a:t>
            </a:r>
            <a:endParaRPr/>
          </a:p>
        </p:txBody>
      </p:sp>
      <p:graphicFrame>
        <p:nvGraphicFramePr>
          <p:cNvPr id="161" name="Table 3"/>
          <p:cNvGraphicFramePr/>
          <p:nvPr/>
        </p:nvGraphicFramePr>
        <p:xfrm>
          <a:off x="335520" y="1186200"/>
          <a:ext cx="11344320" cy="5193360"/>
        </p:xfrm>
        <a:graphic>
          <a:graphicData uri="http://schemas.openxmlformats.org/drawingml/2006/table">
            <a:tbl>
              <a:tblPr/>
              <a:tblGrid>
                <a:gridCol w="412560"/>
                <a:gridCol w="996840"/>
                <a:gridCol w="996840"/>
                <a:gridCol w="1047600"/>
                <a:gridCol w="1690200"/>
                <a:gridCol w="996840"/>
                <a:gridCol w="1690200"/>
                <a:gridCol w="691920"/>
                <a:gridCol w="1130040"/>
                <a:gridCol w="1691280"/>
              </a:tblGrid>
              <a:tr h="71280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 ID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 Description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Component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Source / Requester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Justification / Need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WBS Deliverable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 Strategy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Active / Inactive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Comments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71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08960">
                <a:tc>
                  <a:txBody>
                    <a:bodyPr lIns="4320" rIns="4320" tIns="43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4320" rIns="4320" tIns="43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60720" y="443160"/>
            <a:ext cx="543564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Final Closing Arguments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570600" y="1296000"/>
            <a:ext cx="21135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Lorem Ipsum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References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570600" y="1296000"/>
            <a:ext cx="21135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Lorem Ipsum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"/>
          <p:cNvGraphicFramePr/>
          <p:nvPr/>
        </p:nvGraphicFramePr>
        <p:xfrm>
          <a:off x="1028880" y="1800360"/>
          <a:ext cx="10134360" cy="4533120"/>
        </p:xfrm>
        <a:graphic>
          <a:graphicData uri="http://schemas.openxmlformats.org/drawingml/2006/table">
            <a:tbl>
              <a:tblPr/>
              <a:tblGrid>
                <a:gridCol w="3377880"/>
                <a:gridCol w="3377880"/>
                <a:gridCol w="3378600"/>
              </a:tblGrid>
              <a:tr h="8215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Participant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Roles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Skills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299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Kinslow, Johnathan (Johnny)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Team Leader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C#, HTML, CSS, PHP, JavaScript, Python, Java, SQL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299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Peace, Spencer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C#, Java, Ruby, Python, SQL, PHP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299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Le, Thanh Tung (Le)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Tester / Debugger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html, CSS, Javascript, Java, PHP, SQL, C++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299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LeDonne, McKenzie (Kenzie)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Project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HTML, CSS, SQL, Java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299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Minks, Austin (AJ)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Configuration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Java, SQL, html, css, php, python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106200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Salazar, Jose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Version Control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Java, Python, SQL, Html, CSS, JavaScript, Ruby, PHP, Angular, Git, Power BI, AWS, Google Cloud.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136" name="CustomShape 2"/>
          <p:cNvSpPr/>
          <p:nvPr/>
        </p:nvSpPr>
        <p:spPr>
          <a:xfrm>
            <a:off x="1389600" y="754920"/>
            <a:ext cx="9412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Meet Team 6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60720" y="554040"/>
            <a:ext cx="44373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Operation Hermes: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42520" y="1536120"/>
            <a:ext cx="111067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Operation Hermes is a development project working to streamline the ever increasing amount of online shopping that is bogging down warehouse management systems.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With Operation Hermes, we plan to: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an easier and more affordable way to manage incoming goods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Manage the current inventory of a warehouse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a similar approach to the incoming goods to also manage outgoing goods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Track the amount of goods that are coming and going to show popularity of items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 system that allows for the deployment throughout all facilities with stored data centers for trend accuracy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Structure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360720" y="1987200"/>
            <a:ext cx="1088028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will be using an Agile development methodology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Setup: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Sprint length will be 2 week sections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Total development time will be 16 weeks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Meetings are to occur at every sprint start or when needed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System stability is of key concern, so focus on that will be key to meeting agenda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Version Control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60720" y="1987200"/>
            <a:ext cx="113752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would be using GitHub since it is a platform-agnostic Version Control software.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Structure: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 branches: Production, and Develop.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New features would be implemented and tested in the Develop branch.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Once unit tests pass, Develop would be merged into Production for deployment.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Linux users manage their implementation and merges via Console.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Windows users use the GitHub GUI.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Mac users use either </a:t>
            </a: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GitHub GUI, or the Command Line.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60720" y="443160"/>
            <a:ext cx="68871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Testing Approach / Test Levels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588600" y="1738080"/>
            <a:ext cx="110145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Progress through the Project will be monitored by a “Ring System”</a:t>
            </a: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Ring system will be where testing will either prove a pass or fail, and if there are no major issues, and less than 2 minor issues, then the program goes into the next ring segment.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There are 4 “rings” we will be working through, Alpha, Beta, Post Production, and Release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60720" y="461520"/>
            <a:ext cx="52344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Testing Characteristics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45400" y="1266840"/>
            <a:ext cx="1094724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Input: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Text document ran through a scanning system to strip data to a readable format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Digital documents of a predetermined format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(Future Feature) Implementation of Google Lens support for visual verification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Output: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Updated counts of current warehouse stock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Graphs showing the increase / decrease of goods in the warehouse per truck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documents showing the daily incoming and outgoing goods according to records.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60720" y="443160"/>
            <a:ext cx="40935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 Identification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46040" y="2459520"/>
            <a:ext cx="11299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testing that will be conducted on the software will be unit testing regularly, and a weekly Integration Test done to ensure stability.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We plan to design some continuous Integration testing programs to run on the process to take care of the weekly tests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7" descr=""/>
          <p:cNvPicPr/>
          <p:nvPr/>
        </p:nvPicPr>
        <p:blipFill>
          <a:blip r:embed="rId1"/>
          <a:stretch/>
        </p:blipFill>
        <p:spPr>
          <a:xfrm>
            <a:off x="4901400" y="1245960"/>
            <a:ext cx="7008840" cy="4846320"/>
          </a:xfrm>
          <a:prstGeom prst="rect">
            <a:avLst/>
          </a:prstGeom>
          <a:ln>
            <a:noFill/>
          </a:ln>
        </p:spPr>
      </p:pic>
      <p:sp>
        <p:nvSpPr>
          <p:cNvPr id="156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s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360720" y="443160"/>
            <a:ext cx="8044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Planned Testing Schedule</a:t>
            </a:r>
            <a:endParaRPr/>
          </a:p>
        </p:txBody>
      </p:sp>
      <p:pic>
        <p:nvPicPr>
          <p:cNvPr id="158" name="Picture 5" descr=""/>
          <p:cNvPicPr/>
          <p:nvPr/>
        </p:nvPicPr>
        <p:blipFill>
          <a:blip r:embed="rId2"/>
          <a:stretch/>
        </p:blipFill>
        <p:spPr>
          <a:xfrm>
            <a:off x="360720" y="1245960"/>
            <a:ext cx="700884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</TotalTime>
  <Application>LibreOffice/5.0.3.2$Linux_X86_64 LibreOffice_project/00m0$Build-2</Application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2020-01-28T00:09:21Z</dcterms:created>
  <dc:language>es-US</dc:language>
  <cp:lastModifiedBy>jsalazar </cp:lastModifiedBy>
  <dcterms:modified xsi:type="dcterms:W3CDTF">2020-01-29T20:27:26Z</dcterms:modified>
  <cp:revision>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