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79" r:id="rId8"/>
    <p:sldId id="280" r:id="rId9"/>
    <p:sldId id="260" r:id="rId10"/>
    <p:sldId id="261" r:id="rId11"/>
    <p:sldId id="262" r:id="rId12"/>
    <p:sldId id="263" r:id="rId13"/>
    <p:sldId id="276" r:id="rId14"/>
    <p:sldId id="265" r:id="rId15"/>
    <p:sldId id="277" r:id="rId1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06B9E-0AEE-464F-B243-6AD1D5ED2DAC}" v="1" dt="2020-01-30T23:11:32.883"/>
    <p1510:client id="{7BC9F14A-BD5A-496A-995D-4A8458269505}" v="222" dt="2020-01-30T23:08:30.716"/>
    <p1510:client id="{9B790F59-DD79-4947-AEC4-9CCBB96A17C2}" v="716" dt="2020-01-30T22:41:53.620"/>
    <p1510:client id="{B43ECC28-0D30-4C26-BEF8-B0E7DAC0037A}" v="594" dt="2020-01-30T22:57:26.8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athan Kinslow" userId="d12713959fc49582" providerId="Windows Live" clId="Web-{9B790F59-DD79-4947-AEC4-9CCBB96A17C2}"/>
    <pc:docChg chg="delSld modSld">
      <pc:chgData name="Johnathan Kinslow" userId="d12713959fc49582" providerId="Windows Live" clId="Web-{9B790F59-DD79-4947-AEC4-9CCBB96A17C2}" dt="2020-01-30T22:41:53.620" v="590" actId="20577"/>
      <pc:docMkLst>
        <pc:docMk/>
      </pc:docMkLst>
      <pc:sldChg chg="modSp">
        <pc:chgData name="Johnathan Kinslow" userId="d12713959fc49582" providerId="Windows Live" clId="Web-{9B790F59-DD79-4947-AEC4-9CCBB96A17C2}" dt="2020-01-30T22:41:53.620" v="590" actId="20577"/>
        <pc:sldMkLst>
          <pc:docMk/>
          <pc:sldMk cId="0" sldId="261"/>
        </pc:sldMkLst>
        <pc:spChg chg="mod">
          <ac:chgData name="Johnathan Kinslow" userId="d12713959fc49582" providerId="Windows Live" clId="Web-{9B790F59-DD79-4947-AEC4-9CCBB96A17C2}" dt="2020-01-30T22:41:53.620" v="590" actId="20577"/>
          <ac:spMkLst>
            <pc:docMk/>
            <pc:sldMk cId="0" sldId="261"/>
            <ac:spMk id="147" creationId="{00000000-0000-0000-0000-000000000000}"/>
          </ac:spMkLst>
        </pc:spChg>
      </pc:sldChg>
      <pc:sldChg chg="addSp delSp modSp">
        <pc:chgData name="Johnathan Kinslow" userId="d12713959fc49582" providerId="Windows Live" clId="Web-{9B790F59-DD79-4947-AEC4-9CCBB96A17C2}" dt="2020-01-30T22:36:53.293" v="586"/>
        <pc:sldMkLst>
          <pc:docMk/>
          <pc:sldMk cId="0" sldId="265"/>
        </pc:sldMkLst>
        <pc:graphicFrameChg chg="add mod modGraphic">
          <ac:chgData name="Johnathan Kinslow" userId="d12713959fc49582" providerId="Windows Live" clId="Web-{9B790F59-DD79-4947-AEC4-9CCBB96A17C2}" dt="2020-01-30T22:36:53.293" v="586"/>
          <ac:graphicFrameMkLst>
            <pc:docMk/>
            <pc:sldMk cId="0" sldId="265"/>
            <ac:graphicFrameMk id="3" creationId="{145ED3DC-2B6E-47A1-B1C2-8BFDE2C52CB6}"/>
          </ac:graphicFrameMkLst>
        </pc:graphicFrameChg>
        <pc:graphicFrameChg chg="del mod modGraphic">
          <ac:chgData name="Johnathan Kinslow" userId="d12713959fc49582" providerId="Windows Live" clId="Web-{9B790F59-DD79-4947-AEC4-9CCBB96A17C2}" dt="2020-01-30T22:24:52.923" v="2"/>
          <ac:graphicFrameMkLst>
            <pc:docMk/>
            <pc:sldMk cId="0" sldId="265"/>
            <ac:graphicFrameMk id="161" creationId="{00000000-0000-0000-0000-000000000000}"/>
          </ac:graphicFrameMkLst>
        </pc:graphicFrameChg>
      </pc:sldChg>
      <pc:sldChg chg="del">
        <pc:chgData name="Johnathan Kinslow" userId="d12713959fc49582" providerId="Windows Live" clId="Web-{9B790F59-DD79-4947-AEC4-9CCBB96A17C2}" dt="2020-01-30T22:30:00.968" v="239"/>
        <pc:sldMkLst>
          <pc:docMk/>
          <pc:sldMk cId="0" sldId="267"/>
        </pc:sldMkLst>
      </pc:sldChg>
      <pc:sldChg chg="addSp modSp">
        <pc:chgData name="Johnathan Kinslow" userId="d12713959fc49582" providerId="Windows Live" clId="Web-{9B790F59-DD79-4947-AEC4-9CCBB96A17C2}" dt="2020-01-30T22:34:43.466" v="577" actId="20577"/>
        <pc:sldMkLst>
          <pc:docMk/>
          <pc:sldMk cId="3586933309" sldId="277"/>
        </pc:sldMkLst>
        <pc:spChg chg="add mod">
          <ac:chgData name="Johnathan Kinslow" userId="d12713959fc49582" providerId="Windows Live" clId="Web-{9B790F59-DD79-4947-AEC4-9CCBB96A17C2}" dt="2020-01-30T22:34:43.466" v="577" actId="20577"/>
          <ac:spMkLst>
            <pc:docMk/>
            <pc:sldMk cId="3586933309" sldId="277"/>
            <ac:spMk id="5" creationId="{AAAEAA7E-C79A-48B3-B659-6AB043015B1A}"/>
          </ac:spMkLst>
        </pc:spChg>
      </pc:sldChg>
    </pc:docChg>
  </pc:docChgLst>
  <pc:docChgLst>
    <pc:chgData name="Jose Salazar" userId="9d998274eb33c66f" providerId="Windows Live" clId="Web-{22106B9E-0AEE-464F-B243-6AD1D5ED2DAC}"/>
    <pc:docChg chg="modSld">
      <pc:chgData name="Jose Salazar" userId="9d998274eb33c66f" providerId="Windows Live" clId="Web-{22106B9E-0AEE-464F-B243-6AD1D5ED2DAC}" dt="2020-01-30T23:11:32.883" v="0" actId="14100"/>
      <pc:docMkLst>
        <pc:docMk/>
      </pc:docMkLst>
      <pc:sldChg chg="modSp">
        <pc:chgData name="Jose Salazar" userId="9d998274eb33c66f" providerId="Windows Live" clId="Web-{22106B9E-0AEE-464F-B243-6AD1D5ED2DAC}" dt="2020-01-30T23:11:32.883" v="0" actId="14100"/>
        <pc:sldMkLst>
          <pc:docMk/>
          <pc:sldMk cId="3586933309" sldId="277"/>
        </pc:sldMkLst>
        <pc:spChg chg="mod">
          <ac:chgData name="Jose Salazar" userId="9d998274eb33c66f" providerId="Windows Live" clId="Web-{22106B9E-0AEE-464F-B243-6AD1D5ED2DAC}" dt="2020-01-30T23:11:32.883" v="0" actId="14100"/>
          <ac:spMkLst>
            <pc:docMk/>
            <pc:sldMk cId="3586933309" sldId="277"/>
            <ac:spMk id="3" creationId="{1890E273-70AF-4AB2-928C-D79B606322A3}"/>
          </ac:spMkLst>
        </pc:spChg>
      </pc:sldChg>
    </pc:docChg>
  </pc:docChgLst>
  <pc:docChgLst>
    <pc:chgData name="Spencer Peace" userId="60a29b5af3504757" providerId="LiveId" clId="{B43ECC28-0D30-4C26-BEF8-B0E7DAC0037A}"/>
    <pc:docChg chg="undo custSel modSld sldOrd">
      <pc:chgData name="Spencer Peace" userId="60a29b5af3504757" providerId="LiveId" clId="{B43ECC28-0D30-4C26-BEF8-B0E7DAC0037A}" dt="2020-01-30T22:57:26.839" v="592" actId="1076"/>
      <pc:docMkLst>
        <pc:docMk/>
      </pc:docMkLst>
      <pc:sldChg chg="addSp modSp">
        <pc:chgData name="Spencer Peace" userId="60a29b5af3504757" providerId="LiveId" clId="{B43ECC28-0D30-4C26-BEF8-B0E7DAC0037A}" dt="2020-01-30T22:57:26.839" v="592" actId="1076"/>
        <pc:sldMkLst>
          <pc:docMk/>
          <pc:sldMk cId="0" sldId="260"/>
        </pc:sldMkLst>
        <pc:picChg chg="add mod">
          <ac:chgData name="Spencer Peace" userId="60a29b5af3504757" providerId="LiveId" clId="{B43ECC28-0D30-4C26-BEF8-B0E7DAC0037A}" dt="2020-01-30T22:57:26.839" v="592" actId="1076"/>
          <ac:picMkLst>
            <pc:docMk/>
            <pc:sldMk cId="0" sldId="260"/>
            <ac:picMk id="3" creationId="{E477AEAA-267C-463E-8B27-2A69AF335E96}"/>
          </ac:picMkLst>
        </pc:picChg>
      </pc:sldChg>
      <pc:sldChg chg="modSp">
        <pc:chgData name="Spencer Peace" userId="60a29b5af3504757" providerId="LiveId" clId="{B43ECC28-0D30-4C26-BEF8-B0E7DAC0037A}" dt="2020-01-30T22:16:54.696" v="38" actId="33524"/>
        <pc:sldMkLst>
          <pc:docMk/>
          <pc:sldMk cId="3586933309" sldId="277"/>
        </pc:sldMkLst>
        <pc:spChg chg="mod">
          <ac:chgData name="Spencer Peace" userId="60a29b5af3504757" providerId="LiveId" clId="{B43ECC28-0D30-4C26-BEF8-B0E7DAC0037A}" dt="2020-01-30T22:16:54.696" v="38" actId="33524"/>
          <ac:spMkLst>
            <pc:docMk/>
            <pc:sldMk cId="3586933309" sldId="277"/>
            <ac:spMk id="4" creationId="{E0D60709-584D-4E35-85DB-111373A28C44}"/>
          </ac:spMkLst>
        </pc:spChg>
      </pc:sldChg>
      <pc:sldChg chg="addSp modSp">
        <pc:chgData name="Spencer Peace" userId="60a29b5af3504757" providerId="LiveId" clId="{B43ECC28-0D30-4C26-BEF8-B0E7DAC0037A}" dt="2020-01-30T22:45:57.925" v="584" actId="1076"/>
        <pc:sldMkLst>
          <pc:docMk/>
          <pc:sldMk cId="4293012221" sldId="279"/>
        </pc:sldMkLst>
        <pc:spChg chg="mod">
          <ac:chgData name="Spencer Peace" userId="60a29b5af3504757" providerId="LiveId" clId="{B43ECC28-0D30-4C26-BEF8-B0E7DAC0037A}" dt="2020-01-30T22:30:40.535" v="553" actId="113"/>
          <ac:spMkLst>
            <pc:docMk/>
            <pc:sldMk cId="4293012221" sldId="279"/>
            <ac:spMk id="5" creationId="{CD1306C5-9E1F-4430-9343-F2AAC2E5894F}"/>
          </ac:spMkLst>
        </pc:spChg>
        <pc:picChg chg="add mod">
          <ac:chgData name="Spencer Peace" userId="60a29b5af3504757" providerId="LiveId" clId="{B43ECC28-0D30-4C26-BEF8-B0E7DAC0037A}" dt="2020-01-30T22:42:00.423" v="577" actId="14100"/>
          <ac:picMkLst>
            <pc:docMk/>
            <pc:sldMk cId="4293012221" sldId="279"/>
            <ac:picMk id="6" creationId="{5847106A-FE3D-426F-9EBF-DD23077ADAA2}"/>
          </ac:picMkLst>
        </pc:picChg>
        <pc:picChg chg="add mod">
          <ac:chgData name="Spencer Peace" userId="60a29b5af3504757" providerId="LiveId" clId="{B43ECC28-0D30-4C26-BEF8-B0E7DAC0037A}" dt="2020-01-30T22:45:57.925" v="584" actId="1076"/>
          <ac:picMkLst>
            <pc:docMk/>
            <pc:sldMk cId="4293012221" sldId="279"/>
            <ac:picMk id="8" creationId="{C7E3241C-0F93-455C-A335-6AB41A3B715D}"/>
          </ac:picMkLst>
        </pc:picChg>
      </pc:sldChg>
      <pc:sldChg chg="addSp modSp ord">
        <pc:chgData name="Spencer Peace" userId="60a29b5af3504757" providerId="LiveId" clId="{B43ECC28-0D30-4C26-BEF8-B0E7DAC0037A}" dt="2020-01-30T22:40:56.540" v="568"/>
        <pc:sldMkLst>
          <pc:docMk/>
          <pc:sldMk cId="496281838" sldId="280"/>
        </pc:sldMkLst>
        <pc:spChg chg="mod">
          <ac:chgData name="Spencer Peace" userId="60a29b5af3504757" providerId="LiveId" clId="{B43ECC28-0D30-4C26-BEF8-B0E7DAC0037A}" dt="2020-01-30T22:30:17.540" v="549" actId="113"/>
          <ac:spMkLst>
            <pc:docMk/>
            <pc:sldMk cId="496281838" sldId="280"/>
            <ac:spMk id="4" creationId="{E0D60709-584D-4E35-85DB-111373A28C44}"/>
          </ac:spMkLst>
        </pc:spChg>
        <pc:picChg chg="add mod">
          <ac:chgData name="Spencer Peace" userId="60a29b5af3504757" providerId="LiveId" clId="{B43ECC28-0D30-4C26-BEF8-B0E7DAC0037A}" dt="2020-01-30T22:36:31.694" v="563" actId="1076"/>
          <ac:picMkLst>
            <pc:docMk/>
            <pc:sldMk cId="496281838" sldId="280"/>
            <ac:picMk id="6" creationId="{6F5BED49-82DB-4218-AA7F-6073C190CDE7}"/>
          </ac:picMkLst>
        </pc:picChg>
        <pc:picChg chg="mod">
          <ac:chgData name="Spencer Peace" userId="60a29b5af3504757" providerId="LiveId" clId="{B43ECC28-0D30-4C26-BEF8-B0E7DAC0037A}" dt="2020-01-30T22:36:34.994" v="565" actId="1076"/>
          <ac:picMkLst>
            <pc:docMk/>
            <pc:sldMk cId="496281838" sldId="280"/>
            <ac:picMk id="7" creationId="{E40094CE-96A6-47A3-A2F5-5AC11F7CFC89}"/>
          </ac:picMkLst>
        </pc:picChg>
        <pc:picChg chg="mod">
          <ac:chgData name="Spencer Peace" userId="60a29b5af3504757" providerId="LiveId" clId="{B43ECC28-0D30-4C26-BEF8-B0E7DAC0037A}" dt="2020-01-30T22:36:39.333" v="566" actId="1076"/>
          <ac:picMkLst>
            <pc:docMk/>
            <pc:sldMk cId="496281838" sldId="280"/>
            <ac:picMk id="11" creationId="{0E5E6EAB-AECD-47DB-B6AF-F99EE8464F06}"/>
          </ac:picMkLst>
        </pc:picChg>
      </pc:sldChg>
    </pc:docChg>
  </pc:docChgLst>
  <pc:docChgLst>
    <pc:chgData name="Guest User" providerId="Windows Live" clId="Web-{7BC9F14A-BD5A-496A-995D-4A8458269505}"/>
    <pc:docChg chg="addSld delSld modSld">
      <pc:chgData name="Guest User" userId="" providerId="Windows Live" clId="Web-{7BC9F14A-BD5A-496A-995D-4A8458269505}" dt="2020-01-30T23:08:30.716" v="220" actId="1076"/>
      <pc:docMkLst>
        <pc:docMk/>
      </pc:docMkLst>
      <pc:sldChg chg="modSp">
        <pc:chgData name="Guest User" userId="" providerId="Windows Live" clId="Web-{7BC9F14A-BD5A-496A-995D-4A8458269505}" dt="2020-01-30T23:08:30.716" v="220" actId="1076"/>
        <pc:sldMkLst>
          <pc:docMk/>
          <pc:sldMk cId="496281838" sldId="280"/>
        </pc:sldMkLst>
        <pc:spChg chg="mod">
          <ac:chgData name="Guest User" userId="" providerId="Windows Live" clId="Web-{7BC9F14A-BD5A-496A-995D-4A8458269505}" dt="2020-01-30T23:07:32.528" v="208" actId="20577"/>
          <ac:spMkLst>
            <pc:docMk/>
            <pc:sldMk cId="496281838" sldId="280"/>
            <ac:spMk id="4" creationId="{E0D60709-584D-4E35-85DB-111373A28C44}"/>
          </ac:spMkLst>
        </pc:spChg>
        <pc:picChg chg="mod">
          <ac:chgData name="Guest User" userId="" providerId="Windows Live" clId="Web-{7BC9F14A-BD5A-496A-995D-4A8458269505}" dt="2020-01-30T23:08:30.716" v="220" actId="1076"/>
          <ac:picMkLst>
            <pc:docMk/>
            <pc:sldMk cId="496281838" sldId="280"/>
            <ac:picMk id="6" creationId="{6F5BED49-82DB-4218-AA7F-6073C190CDE7}"/>
          </ac:picMkLst>
        </pc:picChg>
        <pc:picChg chg="mod">
          <ac:chgData name="Guest User" userId="" providerId="Windows Live" clId="Web-{7BC9F14A-BD5A-496A-995D-4A8458269505}" dt="2020-01-30T23:08:25.763" v="219" actId="1076"/>
          <ac:picMkLst>
            <pc:docMk/>
            <pc:sldMk cId="496281838" sldId="280"/>
            <ac:picMk id="7" creationId="{E40094CE-96A6-47A3-A2F5-5AC11F7CFC89}"/>
          </ac:picMkLst>
        </pc:picChg>
        <pc:picChg chg="mod">
          <ac:chgData name="Guest User" userId="" providerId="Windows Live" clId="Web-{7BC9F14A-BD5A-496A-995D-4A8458269505}" dt="2020-01-30T23:08:21.122" v="218" actId="1076"/>
          <ac:picMkLst>
            <pc:docMk/>
            <pc:sldMk cId="496281838" sldId="280"/>
            <ac:picMk id="11" creationId="{0E5E6EAB-AECD-47DB-B6AF-F99EE8464F06}"/>
          </ac:picMkLst>
        </pc:picChg>
      </pc:sldChg>
      <pc:sldChg chg="addSp delSp modSp new del">
        <pc:chgData name="Guest User" userId="" providerId="Windows Live" clId="Web-{7BC9F14A-BD5A-496A-995D-4A8458269505}" dt="2020-01-30T22:42:02.103" v="93"/>
        <pc:sldMkLst>
          <pc:docMk/>
          <pc:sldMk cId="1037421663" sldId="281"/>
        </pc:sldMkLst>
        <pc:spChg chg="mod">
          <ac:chgData name="Guest User" userId="" providerId="Windows Live" clId="Web-{7BC9F14A-BD5A-496A-995D-4A8458269505}" dt="2020-01-30T22:14:01.950" v="11" actId="20577"/>
          <ac:spMkLst>
            <pc:docMk/>
            <pc:sldMk cId="1037421663" sldId="281"/>
            <ac:spMk id="2" creationId="{FA6B77E5-1461-4BEE-A612-BF5C609D38AE}"/>
          </ac:spMkLst>
        </pc:spChg>
        <pc:spChg chg="mod">
          <ac:chgData name="Guest User" userId="" providerId="Windows Live" clId="Web-{7BC9F14A-BD5A-496A-995D-4A8458269505}" dt="2020-01-30T22:40:23.165" v="92" actId="20577"/>
          <ac:spMkLst>
            <pc:docMk/>
            <pc:sldMk cId="1037421663" sldId="281"/>
            <ac:spMk id="3" creationId="{AF52E75D-15C2-4C75-9878-DEDFC6C21BDA}"/>
          </ac:spMkLst>
        </pc:spChg>
        <pc:spChg chg="add del">
          <ac:chgData name="Guest User" userId="" providerId="Windows Live" clId="Web-{7BC9F14A-BD5A-496A-995D-4A8458269505}" dt="2020-01-30T22:17:59.606" v="33"/>
          <ac:spMkLst>
            <pc:docMk/>
            <pc:sldMk cId="1037421663" sldId="281"/>
            <ac:spMk id="4" creationId="{72AD7A2A-77D6-423A-B934-ADFC7D109FB0}"/>
          </ac:spMkLst>
        </pc:spChg>
        <pc:spChg chg="add mod">
          <ac:chgData name="Guest User" userId="" providerId="Windows Live" clId="Web-{7BC9F14A-BD5A-496A-995D-4A8458269505}" dt="2020-01-30T22:18:55.700" v="63" actId="20577"/>
          <ac:spMkLst>
            <pc:docMk/>
            <pc:sldMk cId="1037421663" sldId="281"/>
            <ac:spMk id="6" creationId="{CAD8A33C-4484-4521-B6CB-1DD98678D6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8917-D04D-4F5C-B964-7F3A2BBE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DE692-19FC-43B8-8A77-6D666C9E4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A4F13-BE1D-4A2C-974D-C34F4FF0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389-D8A5-43A4-B8A5-056E359E979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16A39-1E2F-4FAA-B7AA-2A093398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7CE6C-36D3-4400-8604-9350EBB5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635B-68BB-4993-A6EC-C3F8690B2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0727-1321-4BC8-BC5A-8860B819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CEA0E-87A1-4714-AFA7-F23436674A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9C655-0C42-4671-86D1-BA3EC955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389-D8A5-43A4-B8A5-056E359E979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46A8E-2E55-4CD4-A6A6-DD6294DF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27D27-8FCF-49C7-ABB3-1B429232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635B-68BB-4993-A6EC-C3F8690B2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7FAB-4236-4B3F-8AAF-063B09F7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62D80-EA07-4117-A8C6-3A2885418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1BB5A-3277-4230-8422-2C9479BC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389-D8A5-43A4-B8A5-056E359E979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715C-E178-4993-8321-1AD3A4D8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6F920-6BA2-4B7F-A26F-18541CCB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635B-68BB-4993-A6EC-C3F8690B2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A8A9-B8EA-41EF-A0FC-94C803E2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0ADDC-3632-41F2-95A3-084DF5579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EB550-4FBB-4C57-8997-4BF5BE08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389-D8A5-43A4-B8A5-056E359E979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844A9-2B41-4BA8-AE83-FE7CB9DA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67BCB-649F-48EF-9B1E-084A220B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635B-68BB-4993-A6EC-C3F8690B2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5A83-EEB1-4302-A635-7AF185FD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75908-5BE0-4323-ACAB-BA2D1F69BE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5D4B2-F394-4D7A-AB5D-CD0414F2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389-D8A5-43A4-B8A5-056E359E979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4F735-4B8D-418F-BFFA-3F7691B1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5EC3F-909C-4127-897F-0D375141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635B-68BB-4993-A6EC-C3F8690B2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5" name="Picture 8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85C1-31D5-411C-8CAA-7E717D0B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CE014-41F4-40B7-850D-A25F10B06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68679-59DA-4497-B9AA-31AE8810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389-D8A5-43A4-B8A5-056E359E979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68050-6830-4C4B-A552-274DC0E2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6A344-4F33-4CD2-8069-117469DA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635B-68BB-4993-A6EC-C3F8690B2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26" name="Picture 12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7" name="Picture 12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524B-0BE7-45C3-9BAE-A18E71D1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1F36A-E15C-4C6C-A217-1E7255C66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F807E-7054-4873-B71D-04693C6D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389-D8A5-43A4-B8A5-056E359E979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BBB8B-BDA6-4904-B2DB-E7D444493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2FF09-183E-4E0D-9B30-6FD264CA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635B-68BB-4993-A6EC-C3F8690B2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F54F-3053-4EEF-85A1-71B985B4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341A0-6C16-4264-95A9-BD20DC2306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46EA7-215D-4183-BC94-9ADF0644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389-D8A5-43A4-B8A5-056E359E979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84715-E205-43ED-B575-7363DAF3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4CAB8-7AEC-477B-A5D6-DE3B1197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635B-68BB-4993-A6EC-C3F8690B2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BD92-1DA4-4683-A317-63FCDC7E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DCB23-E0E9-4988-A78F-C97A44B57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5A598-F51C-4E12-A9E5-17806434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389-D8A5-43A4-B8A5-056E359E979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8156A-8424-43A2-824B-726A776C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B48CE-3389-4087-A167-71FE775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635B-68BB-4993-A6EC-C3F8690B2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7167-6281-4CD4-A0E5-273B1AED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BEE17-C26A-494E-8506-0BF62FB8F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5F523-FC98-463B-B6BA-68F42729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389-D8A5-43A4-B8A5-056E359E979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C961F-807D-4DC4-889F-57C3545E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311A2-259D-4EF6-A76D-4EF2B745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635B-68BB-4993-A6EC-C3F8690B2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F2F8-4D2F-4F16-A669-3CAB23D5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51FAF-4A44-4671-BDC3-61003B25B9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48C72-BD17-44F4-84E0-7448BB9A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389-D8A5-43A4-B8A5-056E359E979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42CC2-6CE1-4043-BDE0-76CC5262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BB737-9579-4BA9-A5FE-D78CEFDA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635B-68BB-4993-A6EC-C3F8690B2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EF24-F4B2-4A9D-A755-FB23C959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DF85C-E4DD-45D2-93B5-53BFF5192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3CC0D-D07C-4918-804E-55C64B1D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389-D8A5-43A4-B8A5-056E359E979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3214B-3684-443C-B5EE-16E56E23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959FB-A902-4DB7-908A-1CC22D02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635B-68BB-4993-A6EC-C3F8690B2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4412D-B43A-4DB8-A81F-CD41ACC54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EF2E2-44C8-40F5-B099-4CD96BA08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5D876-317B-4300-B53A-2A7ABBE2B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7A389-D8A5-43A4-B8A5-056E359E979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489A0-E37C-4401-93C9-82719B04D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B4376-88CF-4578-864C-936995B12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3635B-68BB-4993-A6EC-C3F8690B28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8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trike="noStrike" cap="all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Demi"/>
              </a:rPr>
              <a:t>Click to edit Master title style</a:t>
            </a:r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7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7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7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7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7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7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Sixth Outline Level</a:t>
            </a:r>
            <a:endParaRPr/>
          </a:p>
          <a:p>
            <a:pPr marL="306000" indent="-305640">
              <a:lnSpc>
                <a:spcPct val="100000"/>
              </a:lnSpc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7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Seventh Outline LevelClick to edit Master text styles</a:t>
            </a:r>
            <a:endParaRPr/>
          </a:p>
          <a:p>
            <a:pPr marL="630000" lvl="1" indent="-305640">
              <a:lnSpc>
                <a:spcPct val="100000"/>
              </a:lnSpc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4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level</a:t>
            </a:r>
            <a:endParaRPr/>
          </a:p>
          <a:p>
            <a:pPr marL="900000" lvl="2" indent="-269640">
              <a:lnSpc>
                <a:spcPct val="100000"/>
              </a:lnSpc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3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level</a:t>
            </a:r>
            <a:endParaRPr/>
          </a:p>
          <a:p>
            <a:pPr marL="1242000" lvl="3" indent="-233640">
              <a:lnSpc>
                <a:spcPct val="100000"/>
              </a:lnSpc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1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level</a:t>
            </a:r>
            <a:endParaRPr/>
          </a:p>
          <a:p>
            <a:pPr marL="1602000" lvl="4" indent="-233640">
              <a:lnSpc>
                <a:spcPct val="100000"/>
              </a:lnSpc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1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level</a:t>
            </a:r>
            <a:endParaRPr/>
          </a:p>
        </p:txBody>
      </p:sp>
      <p:sp>
        <p:nvSpPr>
          <p:cNvPr id="49" name="PlaceHolder 6"/>
          <p:cNvSpPr>
            <a:spLocks noGrp="1"/>
          </p:cNvSpPr>
          <p:nvPr>
            <p:ph type="dt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s-US" sz="9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29/01/20</a:t>
            </a:r>
            <a:endParaRPr/>
          </a:p>
        </p:txBody>
      </p:sp>
      <p:sp>
        <p:nvSpPr>
          <p:cNvPr id="50" name="PlaceHolder 7"/>
          <p:cNvSpPr>
            <a:spLocks noGrp="1"/>
          </p:cNvSpPr>
          <p:nvPr>
            <p:ph type="ftr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1" name="PlaceHolder 8"/>
          <p:cNvSpPr>
            <a:spLocks noGrp="1"/>
          </p:cNvSpPr>
          <p:nvPr>
            <p:ph type="sldNum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90B6BB0-48C9-4663-B5F2-DB0313B72054}" type="slidenum">
              <a:rPr lang="es-US" sz="9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s-US" sz="9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29/01/20</a:t>
            </a:r>
            <a:endParaRPr/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E745438-CF82-42BB-8D52-19A0CDBA630E}" type="slidenum">
              <a:rPr lang="es-US" sz="9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‹#›</a:t>
            </a:fld>
            <a:endParaRPr/>
          </a:p>
        </p:txBody>
      </p:sp>
      <p:sp>
        <p:nvSpPr>
          <p:cNvPr id="92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spc="-1">
                <a:latin typeface="Franklin Gothic Book"/>
              </a:rPr>
              <a:t>Click to edit the title text format</a:t>
            </a:r>
            <a:endParaRPr/>
          </a:p>
        </p:txBody>
      </p:sp>
      <p:sp>
        <p:nvSpPr>
          <p:cNvPr id="93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700" spc="-1">
                <a:latin typeface="Franklin Gothic Book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300" spc="-1">
                <a:latin typeface="Franklin Gothic Book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100" spc="-1">
                <a:latin typeface="Franklin Gothic Book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100" spc="-1">
                <a:latin typeface="Franklin Gothic Book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Franklin Gothic Book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Franklin Gothic Book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Franklin Gothic Book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TextShape 2"/>
          <p:cNvSpPr txBox="1"/>
          <p:nvPr/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strike="noStrike" cap="all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Demi"/>
              </a:rPr>
              <a:t>Operation Hermes</a:t>
            </a:r>
            <a:endParaRPr/>
          </a:p>
        </p:txBody>
      </p:sp>
      <p:sp>
        <p:nvSpPr>
          <p:cNvPr id="130" name="TextShape 3"/>
          <p:cNvSpPr txBox="1"/>
          <p:nvPr/>
        </p:nvSpPr>
        <p:spPr>
          <a:xfrm>
            <a:off x="581040" y="2495520"/>
            <a:ext cx="10993320" cy="582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US" sz="1600" strike="noStrike" cap="all" spc="-1">
                <a:solidFill>
                  <a:srgbClr val="1CADE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Team 6 – CSC 439 – 001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2" name="CustomShape 5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3" name="CustomShape 6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34" name="Picture 5"/>
          <p:cNvPicPr/>
          <p:nvPr/>
        </p:nvPicPr>
        <p:blipFill>
          <a:blip r:embed="rId2"/>
          <a:stretch/>
        </p:blipFill>
        <p:spPr>
          <a:xfrm>
            <a:off x="448560" y="3081960"/>
            <a:ext cx="11260440" cy="331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s-US" sz="9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29/01/20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360720" y="443160"/>
            <a:ext cx="4093560" cy="13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US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Test Identification</a:t>
            </a:r>
            <a:endParaRPr/>
          </a:p>
        </p:txBody>
      </p:sp>
      <p:sp>
        <p:nvSpPr>
          <p:cNvPr id="154" name="CustomShape 3"/>
          <p:cNvSpPr/>
          <p:nvPr/>
        </p:nvSpPr>
        <p:spPr>
          <a:xfrm>
            <a:off x="446040" y="2459520"/>
            <a:ext cx="11299680" cy="19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The testing that will be conducted on the software will be unit testing regularly, and a weekly Integration Test done to ensure stability.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We plan to design some continuous Integration testing programs to run on the process to take care of the weekly tests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64E48-37A9-47B1-935F-168939B5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927C05-A324-4AB8-A0D3-D435E116E1CC}" type="datetime1">
              <a:rPr lang="en-US" smtClean="0"/>
              <a:pPr/>
              <a:t>1/30/2020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0E273-70AF-4AB2-928C-D79B606322A3}"/>
              </a:ext>
            </a:extLst>
          </p:cNvPr>
          <p:cNvSpPr txBox="1"/>
          <p:nvPr/>
        </p:nvSpPr>
        <p:spPr>
          <a:xfrm>
            <a:off x="360727" y="443012"/>
            <a:ext cx="804504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/>
              <a:t>Planned Testing Schedule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60709-584D-4E35-85DB-111373A28C44}"/>
              </a:ext>
            </a:extLst>
          </p:cNvPr>
          <p:cNvSpPr txBox="1"/>
          <p:nvPr/>
        </p:nvSpPr>
        <p:spPr>
          <a:xfrm>
            <a:off x="570451" y="1295963"/>
            <a:ext cx="211402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40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E2A48919-74FC-433C-961B-7078DB2DC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438" y="1289865"/>
            <a:ext cx="6768859" cy="4680836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F4CCAC0D-E511-4176-ACCC-1B3EBDB69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4" y="1295240"/>
            <a:ext cx="6768859" cy="467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10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s-US" sz="9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29/01/20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335520" y="478080"/>
            <a:ext cx="1134432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US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Requirements Traceability Matrix</a:t>
            </a: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5ED3DC-2B6E-47A1-B1C2-8BFDE2C52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006313"/>
              </p:ext>
            </p:extLst>
          </p:nvPr>
        </p:nvGraphicFramePr>
        <p:xfrm>
          <a:off x="0" y="1064795"/>
          <a:ext cx="12257519" cy="5283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424">
                  <a:extLst>
                    <a:ext uri="{9D8B030D-6E8A-4147-A177-3AD203B41FA5}">
                      <a16:colId xmlns:a16="http://schemas.microsoft.com/office/drawing/2014/main" val="3364062198"/>
                    </a:ext>
                  </a:extLst>
                </a:gridCol>
                <a:gridCol w="2970295">
                  <a:extLst>
                    <a:ext uri="{9D8B030D-6E8A-4147-A177-3AD203B41FA5}">
                      <a16:colId xmlns:a16="http://schemas.microsoft.com/office/drawing/2014/main" val="2168883995"/>
                    </a:ext>
                  </a:extLst>
                </a:gridCol>
                <a:gridCol w="938999">
                  <a:extLst>
                    <a:ext uri="{9D8B030D-6E8A-4147-A177-3AD203B41FA5}">
                      <a16:colId xmlns:a16="http://schemas.microsoft.com/office/drawing/2014/main" val="1974237926"/>
                    </a:ext>
                  </a:extLst>
                </a:gridCol>
                <a:gridCol w="1349329">
                  <a:extLst>
                    <a:ext uri="{9D8B030D-6E8A-4147-A177-3AD203B41FA5}">
                      <a16:colId xmlns:a16="http://schemas.microsoft.com/office/drawing/2014/main" val="1518392781"/>
                    </a:ext>
                  </a:extLst>
                </a:gridCol>
                <a:gridCol w="3152659">
                  <a:extLst>
                    <a:ext uri="{9D8B030D-6E8A-4147-A177-3AD203B41FA5}">
                      <a16:colId xmlns:a16="http://schemas.microsoft.com/office/drawing/2014/main" val="2281262030"/>
                    </a:ext>
                  </a:extLst>
                </a:gridCol>
                <a:gridCol w="1147566">
                  <a:extLst>
                    <a:ext uri="{9D8B030D-6E8A-4147-A177-3AD203B41FA5}">
                      <a16:colId xmlns:a16="http://schemas.microsoft.com/office/drawing/2014/main" val="1463366105"/>
                    </a:ext>
                  </a:extLst>
                </a:gridCol>
                <a:gridCol w="945798">
                  <a:extLst>
                    <a:ext uri="{9D8B030D-6E8A-4147-A177-3AD203B41FA5}">
                      <a16:colId xmlns:a16="http://schemas.microsoft.com/office/drawing/2014/main" val="554186782"/>
                    </a:ext>
                  </a:extLst>
                </a:gridCol>
                <a:gridCol w="605308">
                  <a:extLst>
                    <a:ext uri="{9D8B030D-6E8A-4147-A177-3AD203B41FA5}">
                      <a16:colId xmlns:a16="http://schemas.microsoft.com/office/drawing/2014/main" val="1760181616"/>
                    </a:ext>
                  </a:extLst>
                </a:gridCol>
                <a:gridCol w="643141">
                  <a:extLst>
                    <a:ext uri="{9D8B030D-6E8A-4147-A177-3AD203B41FA5}">
                      <a16:colId xmlns:a16="http://schemas.microsoft.com/office/drawing/2014/main" val="2484260907"/>
                    </a:ext>
                  </a:extLst>
                </a:gridCol>
              </a:tblGrid>
              <a:tr h="76315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REQ 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Req Description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Component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Source / Requester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Justification / Need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WBS Deliverable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Test Strategy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Status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Active / Inactive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15751862"/>
                  </a:ext>
                </a:extLst>
              </a:tr>
              <a:tr h="41092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01348575"/>
                  </a:ext>
                </a:extLst>
              </a:tr>
              <a:tr h="41092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Design and create database for application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AJ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plan out an efficient database design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Task 1.1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Waiting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Inactive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6010628"/>
                  </a:ext>
                </a:extLst>
              </a:tr>
              <a:tr h="41092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Discuss Framework for the Frontend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Jose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Decide on framework for team to use for frontend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Task 1.2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Waiting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Inactive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7895637"/>
                  </a:ext>
                </a:extLst>
              </a:tr>
              <a:tr h="41092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Choose a language for the web app to be written 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AJ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Decide on language for web app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Task 1.3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Waiting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Inactive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06251491"/>
                  </a:ext>
                </a:extLst>
              </a:tr>
              <a:tr h="41092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Creating endpoints in the API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Jose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Endpoints are what perform CRUD operations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Task 1.4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Waiting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Inactive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48727455"/>
                  </a:ext>
                </a:extLst>
              </a:tr>
              <a:tr h="41092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Design and create homepage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Spencer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Design homepage that will handle all of the functions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Task 1.5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Waiting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Inactive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31072037"/>
                  </a:ext>
                </a:extLst>
              </a:tr>
              <a:tr h="41092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Choosing which datapoints to track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Spencer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Deciding what we want to track in inventory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Task 1.6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Waiting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Inactive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3787473"/>
                  </a:ext>
                </a:extLst>
              </a:tr>
              <a:tr h="41092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Discuss Tech Stack (Front &amp; Back end)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Spenncer</a:t>
                      </a:r>
                      <a:endParaRPr lang="en-US" sz="1000" err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Establish a consistent framework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Task 1.7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Waiting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Inactive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41532354"/>
                  </a:ext>
                </a:extLst>
              </a:tr>
              <a:tr h="41092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Create login homepage for admin/users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AJ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different privileges for different users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Task 1.8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Waiting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Inactive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28859513"/>
                  </a:ext>
                </a:extLst>
              </a:tr>
              <a:tr h="41092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Setup project strucure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Jose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Put up code scaffolding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Task 1.9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Waiting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Inactive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22502873"/>
                  </a:ext>
                </a:extLst>
              </a:tr>
              <a:tr h="41092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7183023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64E48-37A9-47B1-935F-168939B5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927C05-A324-4AB8-A0D3-D435E116E1CC}" type="datetime1">
              <a:rPr lang="en-US" smtClean="0"/>
              <a:pPr/>
              <a:t>1/30/2020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0E273-70AF-4AB2-928C-D79B606322A3}"/>
              </a:ext>
            </a:extLst>
          </p:cNvPr>
          <p:cNvSpPr txBox="1"/>
          <p:nvPr/>
        </p:nvSpPr>
        <p:spPr>
          <a:xfrm>
            <a:off x="360726" y="443012"/>
            <a:ext cx="5960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Final Closing 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60709-584D-4E35-85DB-111373A28C44}"/>
              </a:ext>
            </a:extLst>
          </p:cNvPr>
          <p:cNvSpPr txBox="1"/>
          <p:nvPr/>
        </p:nvSpPr>
        <p:spPr>
          <a:xfrm>
            <a:off x="538293" y="1761184"/>
            <a:ext cx="11115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Overall, we’re incredibly excited to begin working on this application and see great potential in its design.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EAA7E-C79A-48B3-B659-6AB043015B1A}"/>
              </a:ext>
            </a:extLst>
          </p:cNvPr>
          <p:cNvSpPr txBox="1"/>
          <p:nvPr/>
        </p:nvSpPr>
        <p:spPr>
          <a:xfrm>
            <a:off x="533400" y="3200400"/>
            <a:ext cx="1110514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Through this assignment we hope to build the skills required for use in the professional world. We hope to produce a system for use in an environment where there are multiple distributed warehouses with a storage center to contain the data collected by the systems.</a:t>
            </a:r>
          </a:p>
        </p:txBody>
      </p:sp>
    </p:spTree>
    <p:extLst>
      <p:ext uri="{BB962C8B-B14F-4D97-AF65-F5344CB8AC3E}">
        <p14:creationId xmlns:p14="http://schemas.microsoft.com/office/powerpoint/2010/main" val="358693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Table 1"/>
          <p:cNvGraphicFramePr/>
          <p:nvPr/>
        </p:nvGraphicFramePr>
        <p:xfrm>
          <a:off x="1028880" y="1800360"/>
          <a:ext cx="10134360" cy="4533120"/>
        </p:xfrm>
        <a:graphic>
          <a:graphicData uri="http://schemas.openxmlformats.org/drawingml/2006/table">
            <a:tbl>
              <a:tblPr/>
              <a:tblGrid>
                <a:gridCol w="337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7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1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800" b="1" i="1" u="sng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Participant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800" b="1" i="1" u="sng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Roles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800" b="1" i="1" u="sng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Skills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1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Kinslow, Johnathan (Johnny)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1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Team Leader / Developer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1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C, C++, C#, HTML, CSS, PHP, JavaScript, Python, Java, SQL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1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Peace, Spencer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1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Build Manager / Developer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1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C, C#, Java, Ruby, Python, SQL, PHP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1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Le, Thanh Tung (Le)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1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Tester / Debugger / Developer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1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html, CSS, Javascript, Java, PHP, SQL, C++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1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LeDonne, McKenzie (Kenzie)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1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Project Manager / Developer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1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C, C++, HTML, CSS, SQL, Java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1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Minks, Austin (AJ)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1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Configuration Manager / Developer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1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C, C++, Java, SQL, html, css, php, python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1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Salazar, Jose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1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Version Control Manager / Developer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1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Java, Python, SQL, Html, CSS, JavaScript, Ruby, PHP, Angular, Git, Power BI, AWS, Google Cloud.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6" name="CustomShape 2"/>
          <p:cNvSpPr/>
          <p:nvPr/>
        </p:nvSpPr>
        <p:spPr>
          <a:xfrm>
            <a:off x="1389600" y="754920"/>
            <a:ext cx="94122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US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Meet Team 6</a:t>
            </a:r>
            <a:endParaRPr/>
          </a:p>
        </p:txBody>
      </p:sp>
      <p:sp>
        <p:nvSpPr>
          <p:cNvPr id="137" name="TextShape 3"/>
          <p:cNvSpPr txBox="1"/>
          <p:nvPr/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s-US" sz="9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29/01/20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s-US" sz="9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29/01/20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360720" y="554040"/>
            <a:ext cx="4437360" cy="13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US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Operation Hermes:</a:t>
            </a: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542520" y="1536120"/>
            <a:ext cx="11106720" cy="521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Operation Hermes is a development project working to streamline the ever increasing amount of online shopping that is bogging down warehouse management systems.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With Operation Hermes, we plan to:</a:t>
            </a:r>
            <a:endParaRPr/>
          </a:p>
          <a:p>
            <a:pPr marL="285840" indent="-28548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Create an easier and more affordable way to manage incoming goods</a:t>
            </a:r>
            <a:endParaRPr/>
          </a:p>
          <a:p>
            <a:pPr marL="285840" indent="-28548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Manage the current inventory of a warehouse</a:t>
            </a:r>
            <a:endParaRPr/>
          </a:p>
          <a:p>
            <a:pPr marL="285840" indent="-28548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Use a similar approach to the incoming goods to also manage outgoing goods</a:t>
            </a:r>
            <a:endParaRPr/>
          </a:p>
          <a:p>
            <a:pPr marL="285840" indent="-28548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Track the amount of goods that are coming and going to show popularity of items</a:t>
            </a:r>
            <a:endParaRPr/>
          </a:p>
          <a:p>
            <a:pPr marL="285840" indent="-28548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Create a system that allows for the deployment throughout all facilities with stored data centers for trend accuracy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s-US" sz="9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29/01/20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360720" y="443160"/>
            <a:ext cx="409356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US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Team Structure</a:t>
            </a: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360720" y="1987200"/>
            <a:ext cx="10880280" cy="301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Team 6 will be using an Agile development methodology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Setup: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Sprint length will be 2 week sections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Total development time will be 16 weeks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Meetings are to occur at every sprint start or when needed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System stability is of key concern, so focus on that will be key to meeting agenda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E4973-28F4-452F-84FD-AD52874F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927C05-A324-4AB8-A0D3-D435E116E1CC}" type="datetime1">
              <a:rPr lang="en-US" smtClean="0"/>
              <a:pPr/>
              <a:t>1/30/2020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2D8A4-CCC7-4B5D-A5FD-99A8F436D9ED}"/>
              </a:ext>
            </a:extLst>
          </p:cNvPr>
          <p:cNvSpPr txBox="1"/>
          <p:nvPr/>
        </p:nvSpPr>
        <p:spPr>
          <a:xfrm>
            <a:off x="360727" y="553889"/>
            <a:ext cx="4437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Tech 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306C5-9E1F-4430-9343-F2AAC2E5894F}"/>
              </a:ext>
            </a:extLst>
          </p:cNvPr>
          <p:cNvSpPr txBox="1"/>
          <p:nvPr/>
        </p:nvSpPr>
        <p:spPr>
          <a:xfrm>
            <a:off x="542488" y="1536174"/>
            <a:ext cx="11107024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As we want our web app to be light and responsive, we’ve chosen the following technologies to build this project:</a:t>
            </a:r>
          </a:p>
          <a:p>
            <a:r>
              <a:rPr lang="en-US" sz="2400" b="1"/>
              <a:t>Frontend: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Vue.js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80 KB library size- Lightweight!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High customizability- Easy for our frontend devs to learn!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Integration with Bootstrap</a:t>
            </a:r>
            <a:endParaRPr lang="en-US" sz="2400">
              <a:highlight>
                <a:srgbClr val="FFFF00"/>
              </a:highlight>
            </a:endParaRPr>
          </a:p>
          <a:p>
            <a:r>
              <a:rPr lang="en-US" sz="2400" b="1"/>
              <a:t>Backend: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C# and ASP.NET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Familiarity- Our backend devs are fluent with C# and ASP.NET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Powerful Libraries- ASP.NET has robust libraries available for our use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Language independent- Works well with frontend frameworks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847106A-FE3D-426F-9EBF-DD23077AD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1" y="1748901"/>
            <a:ext cx="2104248" cy="2104248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7E3241C-0F93-455C-A335-6AB41A3B7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420" y="3742249"/>
            <a:ext cx="1550358" cy="166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1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64E48-37A9-47B1-935F-168939B5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927C05-A324-4AB8-A0D3-D435E116E1CC}" type="datetime1">
              <a:rPr lang="en-US" smtClean="0"/>
              <a:pPr/>
              <a:t>1/30/2020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0E273-70AF-4AB2-928C-D79B606322A3}"/>
              </a:ext>
            </a:extLst>
          </p:cNvPr>
          <p:cNvSpPr txBox="1"/>
          <p:nvPr/>
        </p:nvSpPr>
        <p:spPr>
          <a:xfrm>
            <a:off x="360727" y="588077"/>
            <a:ext cx="409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Testing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60709-584D-4E35-85DB-111373A28C44}"/>
              </a:ext>
            </a:extLst>
          </p:cNvPr>
          <p:cNvSpPr txBox="1"/>
          <p:nvPr/>
        </p:nvSpPr>
        <p:spPr>
          <a:xfrm>
            <a:off x="570450" y="1295963"/>
            <a:ext cx="10930856" cy="43704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For testing, we will need several frontend and backend tools and methodologies.</a:t>
            </a:r>
          </a:p>
          <a:p>
            <a:r>
              <a:rPr lang="en-US" sz="2400"/>
              <a:t>The following is a brief list of ideas we have thus far:</a:t>
            </a:r>
          </a:p>
          <a:p>
            <a:r>
              <a:rPr lang="en-US" sz="2400" b="1"/>
              <a:t>Frontend: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Vue.js has built-in unit tests available for our use</a:t>
            </a:r>
          </a:p>
          <a:p>
            <a:pPr marL="1257300" lvl="1" indent="-342900">
              <a:buFont typeface="Arial"/>
              <a:buChar char="•"/>
            </a:pPr>
            <a:r>
              <a:rPr lang="en-US" sz="2400"/>
              <a:t>Jest package (</a:t>
            </a:r>
            <a:r>
              <a:rPr lang="en-US" sz="2000"/>
              <a:t>delightful JavaScript testing tool)</a:t>
            </a:r>
          </a:p>
          <a:p>
            <a:pPr marL="1371600" lvl="1"/>
            <a:r>
              <a:rPr lang="en-US"/>
              <a:t>Supports snapshot tests can be written faster than traditional ones</a:t>
            </a:r>
            <a:endParaRPr lang="en-US" sz="2000"/>
          </a:p>
          <a:p>
            <a:pPr marL="1257300" lvl="1" indent="-342900">
              <a:buFont typeface="Arial"/>
              <a:buChar char="•"/>
            </a:pPr>
            <a:endParaRPr lang="en-US" sz="2000"/>
          </a:p>
          <a:p>
            <a:r>
              <a:rPr lang="en-US" sz="2400" b="1"/>
              <a:t>Backend: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Postman (used to test the response of API calls)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Manually querying the database to check validity of data via software like SQL Server Management Studio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40094CE-96A6-47A3-A2F5-5AC11F7CF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186" y="2678416"/>
            <a:ext cx="1282766" cy="1282766"/>
          </a:xfrm>
          <a:prstGeom prst="rect">
            <a:avLst/>
          </a:prstGeom>
        </p:spPr>
      </p:pic>
      <p:pic>
        <p:nvPicPr>
          <p:cNvPr id="11" name="Picture 10" descr="A close up of a basketball hoop&#10;&#10;Description automatically generated">
            <a:extLst>
              <a:ext uri="{FF2B5EF4-FFF2-40B4-BE49-F238E27FC236}">
                <a16:creationId xmlns:a16="http://schemas.microsoft.com/office/drawing/2014/main" id="{0E5E6EAB-AECD-47DB-B6AF-F99EE8464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421" y="3277754"/>
            <a:ext cx="1641705" cy="164170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F5BED49-82DB-4218-AA7F-6073C190CD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499" y="1439004"/>
            <a:ext cx="1840372" cy="184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8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60720" y="443160"/>
            <a:ext cx="409356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US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Version Control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360720" y="1987200"/>
            <a:ext cx="11375280" cy="447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Team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6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would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be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using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GitHub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since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it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is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a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platform-agnostic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Version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Control software.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Structure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: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branches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: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Production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, and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Develop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.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New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features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would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be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implemented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and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tested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in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the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Develop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branch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.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Once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unit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tests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pass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,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Develop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would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be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merged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into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Production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for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deployment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.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Linux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users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manage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their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implementation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and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merges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via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Console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.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Windows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users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use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the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GitHub GUI.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Mac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users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use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either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the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GitHub GUI,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or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the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</a:t>
            </a:r>
            <a:r>
              <a:rPr lang="es-US" sz="240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Command</a:t>
            </a: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Line.</a:t>
            </a:r>
            <a:endParaRPr/>
          </a:p>
        </p:txBody>
      </p:sp>
      <p:pic>
        <p:nvPicPr>
          <p:cNvPr id="3" name="Picture 2" descr="A picture containing building&#10;&#10;Description automatically generated">
            <a:extLst>
              <a:ext uri="{FF2B5EF4-FFF2-40B4-BE49-F238E27FC236}">
                <a16:creationId xmlns:a16="http://schemas.microsoft.com/office/drawing/2014/main" id="{E477AEAA-267C-463E-8B27-2A69AF335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368" y="4457404"/>
            <a:ext cx="2055632" cy="20085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s-US" sz="9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29/01/20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360720" y="443160"/>
            <a:ext cx="6887160" cy="13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s-US" sz="4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Test</a:t>
            </a:r>
            <a:r>
              <a:rPr lang="es-US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</a:t>
            </a:r>
            <a:r>
              <a:rPr lang="es-US" sz="40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Level's</a:t>
            </a:r>
            <a:endParaRPr lang="es-US" err="1"/>
          </a:p>
        </p:txBody>
      </p:sp>
      <p:sp>
        <p:nvSpPr>
          <p:cNvPr id="148" name="CustomShape 3"/>
          <p:cNvSpPr/>
          <p:nvPr/>
        </p:nvSpPr>
        <p:spPr>
          <a:xfrm>
            <a:off x="588600" y="1738080"/>
            <a:ext cx="1101456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Progress through the Project will be monitored by a “Ring System”
The Ring system will be where testing will either prove a pass or fail, and if there are no major issues, and less than 2 minor issues, then the program goes into the next ring segment.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There are 4 “rings” we will be working through, Alpha, Beta, Post Production, and Release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s-US" sz="9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29/01/20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360720" y="461520"/>
            <a:ext cx="5234400" cy="13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US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Testing Characteristics</a:t>
            </a: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545400" y="1266840"/>
            <a:ext cx="10947240" cy="48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Input: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Text document ran through a scanning system to strip data to a readable format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Digital documents of a predetermined format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(Future Feature) Implementation of Google Lens support for visual verification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Output: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Updated counts of current warehouse stock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Graphs showing the increase / decrease of goods in the warehouse per truck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Create documents showing the daily incoming and outgoing goods according to records.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Johnathan Kinslow</dc:creator>
  <cp:revision>1</cp:revision>
  <dcterms:created xsi:type="dcterms:W3CDTF">2020-01-28T00:09:21Z</dcterms:created>
  <dcterms:modified xsi:type="dcterms:W3CDTF">2020-01-30T23:11:34Z</dcterms:modified>
  <dc:language>es-US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