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ibo Xie" initials="HX" lastIdx="1" clrIdx="0">
    <p:extLst>
      <p:ext uri="{19B8F6BF-5375-455C-9EA6-DF929625EA0E}">
        <p15:presenceInfo xmlns:p15="http://schemas.microsoft.com/office/powerpoint/2012/main" userId="bed929af62d016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81297-4E3F-4944-AE34-6D795E1D8907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EF783-E5E8-4F2B-B4CC-E66A7C22B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8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3EDD-09AC-4191-88B1-5279FC340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63BA9-A949-4DD6-93ED-017D18972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C7412-4333-4F50-83B2-54FADBA9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AAAB-F37D-4E5F-B8F9-35EA4865E8E2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87978-58FD-4979-AFED-EBC2BBD5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9A28C-54EF-4E73-B497-D1431496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2D83-A0C9-4AE6-92EA-E27E005F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4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0443-11BE-40C5-B8C6-5460F396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75AC4-FCFC-47DE-BA4F-15B49410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C5DC6-EC9A-4BAA-B211-C790C475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AAAB-F37D-4E5F-B8F9-35EA4865E8E2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39914-A7A0-4095-98DC-E6E27788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E8123-2B56-43D9-9392-493F93F6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2D83-A0C9-4AE6-92EA-E27E005F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4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52277-8566-405F-BF6C-1DA9DB4E2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6764D-AC72-467D-AE10-3CFC7B18E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9B705-79F0-4DD2-99B6-EAEF564F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AAAB-F37D-4E5F-B8F9-35EA4865E8E2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E7494-23D5-46F1-8086-7CF04428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97C37-66A7-41EE-A5D7-B3791D8D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2D83-A0C9-4AE6-92EA-E27E005F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9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4058-C39C-4C01-841E-7A61C724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B8D6F-12AF-4C11-BC10-43E130242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2019B-1064-4C68-8CF8-18B5C95A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AAAB-F37D-4E5F-B8F9-35EA4865E8E2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0A0E9-A203-4892-B35A-691D1F0E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D08F7-B9D9-4477-A3AF-FED45DA9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2D83-A0C9-4AE6-92EA-E27E005F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4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E912-D4F9-4DA6-8D06-68FBEFE4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86220-3522-4290-B1C6-9FB0C7CEE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CC58A-3E42-4990-8CBC-B614D7CD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AAAB-F37D-4E5F-B8F9-35EA4865E8E2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D3D22-1D80-447E-A56B-D942501C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8B81B-535C-43D9-BA60-73A77397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2D83-A0C9-4AE6-92EA-E27E005F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1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923A-8633-4685-A756-69B6E6C5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A903B-F848-49CE-A836-04702FBB1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135BB-E835-4AB7-ADCA-20AB384DA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85458-55E2-4A80-9259-F59F4BD8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AAAB-F37D-4E5F-B8F9-35EA4865E8E2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1337A-D3A3-425E-B0AF-88AC93B1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85F77-1991-4CDF-9810-6FCC17FC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2D83-A0C9-4AE6-92EA-E27E005F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9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E979-486A-444A-940D-FA783B21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89D69-4BDF-414B-83E7-3F809B165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DE487-0534-49A2-9B9D-33D737977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3D428-7EFC-4A98-8017-266BECBF0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EE8C9-2D69-491A-9B85-E5E69B76E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CB2B9E-5FCE-4911-8A6C-09999144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AAAB-F37D-4E5F-B8F9-35EA4865E8E2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E8C5C-7C30-4041-971E-C59D20F3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E2D6B-5F5C-4DEA-9871-313F464C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2D83-A0C9-4AE6-92EA-E27E005F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745B-06D8-44FE-BED3-63EC010C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31FB3-12E7-4169-A3CD-CF1D3A7E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AAAB-F37D-4E5F-B8F9-35EA4865E8E2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D1A46-088D-41D6-B434-BA70C714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7121B-3BCD-4ECB-9A1C-E48AE92A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2D83-A0C9-4AE6-92EA-E27E005F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4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48729-28E8-4A36-B669-A7A166AA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AAAB-F37D-4E5F-B8F9-35EA4865E8E2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86869-2FE3-4B13-A3FB-C0D4D971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066A1-BFB2-4D07-99F1-528E2903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2D83-A0C9-4AE6-92EA-E27E005F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2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8B23-BB96-4D4E-A677-F6E5865A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508A2-22E3-4812-91A6-864E7736E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B472D-E3DD-44CB-946B-7140D3EFA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81D8F-0B9B-45E6-AF65-B71C7A11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AAAB-F37D-4E5F-B8F9-35EA4865E8E2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591F5-97A9-4B12-B24E-1DE76848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9C00C-642B-4E26-BD5A-36FE242F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2D83-A0C9-4AE6-92EA-E27E005F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5227-BA39-471C-AF06-5307EEB9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D2FA2-E199-43CD-988E-8E0764DB6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A873F-A471-4EDC-825E-DB384FCAF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D4BB7-A199-4A86-A5A2-BFA48F36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AAAB-F37D-4E5F-B8F9-35EA4865E8E2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418B1-3050-4B4A-BCCA-324582AF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95D32-1DA3-4898-BE1C-F8264D61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2D83-A0C9-4AE6-92EA-E27E005F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5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8231B-073E-4862-9F52-346BBBBA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F1D4D-42EE-48C9-832B-F76FFE996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C2D44-C3F0-4092-B65C-D9BD23476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2AAAB-F37D-4E5F-B8F9-35EA4865E8E2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D244B-40E1-48F5-BD97-21B6C9422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DC22D-401E-4DD3-9FAF-BC00E2487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F2D83-A0C9-4AE6-92EA-E27E005F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8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47C02A4-9781-4DAD-B063-59FA0FDBB8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39645"/>
              </p:ext>
            </p:extLst>
          </p:nvPr>
        </p:nvGraphicFramePr>
        <p:xfrm>
          <a:off x="833438" y="588963"/>
          <a:ext cx="5286375" cy="617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5286451" imgH="6177930" progId="ChemDraw.Document.6.0">
                  <p:embed/>
                </p:oleObj>
              </mc:Choice>
              <mc:Fallback>
                <p:oleObj name="CS ChemDraw Drawing" r:id="rId2" imgW="5286451" imgH="617793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3438" y="588963"/>
                        <a:ext cx="5286375" cy="617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F4264CA-2A3B-4AFA-9CE2-8922BB05A0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438355"/>
              </p:ext>
            </p:extLst>
          </p:nvPr>
        </p:nvGraphicFramePr>
        <p:xfrm>
          <a:off x="6713353" y="500186"/>
          <a:ext cx="2105025" cy="328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2105802" imgH="3280786" progId="ChemDraw.Document.6.0">
                  <p:embed/>
                </p:oleObj>
              </mc:Choice>
              <mc:Fallback>
                <p:oleObj name="CS ChemDraw Drawing" r:id="rId4" imgW="2105802" imgH="3280786" progId="ChemDraw.Document.6.0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E47C02A4-9781-4DAD-B063-59FA0FDBB8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13353" y="500186"/>
                        <a:ext cx="2105025" cy="328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EE9A29B-6728-4710-8283-59DC441179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375911"/>
              </p:ext>
            </p:extLst>
          </p:nvPr>
        </p:nvGraphicFramePr>
        <p:xfrm>
          <a:off x="6346640" y="4354781"/>
          <a:ext cx="1419225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1418499" imgH="2396785" progId="ChemDraw.Document.6.0">
                  <p:embed/>
                </p:oleObj>
              </mc:Choice>
              <mc:Fallback>
                <p:oleObj name="CS ChemDraw Drawing" r:id="rId6" imgW="1418499" imgH="239678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46640" y="4354781"/>
                        <a:ext cx="1419225" cy="2397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0BF09F7-3556-417D-A516-212E8E3F15FB}"/>
              </a:ext>
            </a:extLst>
          </p:cNvPr>
          <p:cNvSpPr txBox="1"/>
          <p:nvPr/>
        </p:nvSpPr>
        <p:spPr>
          <a:xfrm>
            <a:off x="4096987" y="106094"/>
            <a:ext cx="486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mixture of trans- and cis-isomers are generated.</a:t>
            </a:r>
          </a:p>
        </p:txBody>
      </p:sp>
    </p:spTree>
    <p:extLst>
      <p:ext uri="{BB962C8B-B14F-4D97-AF65-F5344CB8AC3E}">
        <p14:creationId xmlns:p14="http://schemas.microsoft.com/office/powerpoint/2010/main" val="292565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5030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CS ChemDraw Drawing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Haibo Xie</dc:creator>
  <cp:lastModifiedBy>Weiping Tang</cp:lastModifiedBy>
  <cp:revision>97</cp:revision>
  <dcterms:created xsi:type="dcterms:W3CDTF">2020-11-13T04:13:31Z</dcterms:created>
  <dcterms:modified xsi:type="dcterms:W3CDTF">2021-07-14T22:44:25Z</dcterms:modified>
</cp:coreProperties>
</file>