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C14DA7-9593-E757-A2DB-EFD1B40F263B}" v="251" dt="2024-04-06T18:09:34.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encer Grady" userId="S::sgrady11@students.kennesaw.edu::7fcf07f7-aae4-463d-97f0-7643140f366e" providerId="AD" clId="Web-{40C14DA7-9593-E757-A2DB-EFD1B40F263B}"/>
    <pc:docChg chg="addSld delSld modSld">
      <pc:chgData name="Spencer Grady" userId="S::sgrady11@students.kennesaw.edu::7fcf07f7-aae4-463d-97f0-7643140f366e" providerId="AD" clId="Web-{40C14DA7-9593-E757-A2DB-EFD1B40F263B}" dt="2024-04-06T18:09:34.987" v="791"/>
      <pc:docMkLst>
        <pc:docMk/>
      </pc:docMkLst>
      <pc:sldChg chg="modSp">
        <pc:chgData name="Spencer Grady" userId="S::sgrady11@students.kennesaw.edu::7fcf07f7-aae4-463d-97f0-7643140f366e" providerId="AD" clId="Web-{40C14DA7-9593-E757-A2DB-EFD1B40F263B}" dt="2024-04-06T15:55:32.008" v="17" actId="20577"/>
        <pc:sldMkLst>
          <pc:docMk/>
          <pc:sldMk cId="2761714252" sldId="256"/>
        </pc:sldMkLst>
        <pc:spChg chg="mod">
          <ac:chgData name="Spencer Grady" userId="S::sgrady11@students.kennesaw.edu::7fcf07f7-aae4-463d-97f0-7643140f366e" providerId="AD" clId="Web-{40C14DA7-9593-E757-A2DB-EFD1B40F263B}" dt="2024-04-06T15:55:32.008" v="17" actId="20577"/>
          <ac:spMkLst>
            <pc:docMk/>
            <pc:sldMk cId="2761714252" sldId="256"/>
            <ac:spMk id="3" creationId="{880D3F47-7289-A82E-CDE8-BD379AE9915B}"/>
          </ac:spMkLst>
        </pc:spChg>
      </pc:sldChg>
      <pc:sldChg chg="modNotes">
        <pc:chgData name="Spencer Grady" userId="S::sgrady11@students.kennesaw.edu::7fcf07f7-aae4-463d-97f0-7643140f366e" providerId="AD" clId="Web-{40C14DA7-9593-E757-A2DB-EFD1B40F263B}" dt="2024-04-06T16:03:26.865" v="101"/>
        <pc:sldMkLst>
          <pc:docMk/>
          <pc:sldMk cId="190316241" sldId="257"/>
        </pc:sldMkLst>
      </pc:sldChg>
      <pc:sldChg chg="modNotes">
        <pc:chgData name="Spencer Grady" userId="S::sgrady11@students.kennesaw.edu::7fcf07f7-aae4-463d-97f0-7643140f366e" providerId="AD" clId="Web-{40C14DA7-9593-E757-A2DB-EFD1B40F263B}" dt="2024-04-06T16:04:55.634" v="196"/>
        <pc:sldMkLst>
          <pc:docMk/>
          <pc:sldMk cId="775112667" sldId="258"/>
        </pc:sldMkLst>
      </pc:sldChg>
      <pc:sldChg chg="modSp modNotes">
        <pc:chgData name="Spencer Grady" userId="S::sgrady11@students.kennesaw.edu::7fcf07f7-aae4-463d-97f0-7643140f366e" providerId="AD" clId="Web-{40C14DA7-9593-E757-A2DB-EFD1B40F263B}" dt="2024-04-06T16:07:30.169" v="319" actId="20577"/>
        <pc:sldMkLst>
          <pc:docMk/>
          <pc:sldMk cId="2799117930" sldId="259"/>
        </pc:sldMkLst>
        <pc:spChg chg="mod">
          <ac:chgData name="Spencer Grady" userId="S::sgrady11@students.kennesaw.edu::7fcf07f7-aae4-463d-97f0-7643140f366e" providerId="AD" clId="Web-{40C14DA7-9593-E757-A2DB-EFD1B40F263B}" dt="2024-04-06T16:07:30.169" v="319" actId="20577"/>
          <ac:spMkLst>
            <pc:docMk/>
            <pc:sldMk cId="2799117930" sldId="259"/>
            <ac:spMk id="3" creationId="{53DAD014-BA6C-43BA-81E6-9DFB9DC41C77}"/>
          </ac:spMkLst>
        </pc:spChg>
      </pc:sldChg>
      <pc:sldChg chg="modSp">
        <pc:chgData name="Spencer Grady" userId="S::sgrady11@students.kennesaw.edu::7fcf07f7-aae4-463d-97f0-7643140f366e" providerId="AD" clId="Web-{40C14DA7-9593-E757-A2DB-EFD1B40F263B}" dt="2024-04-06T16:08:51.297" v="361" actId="20577"/>
        <pc:sldMkLst>
          <pc:docMk/>
          <pc:sldMk cId="4247513374" sldId="260"/>
        </pc:sldMkLst>
        <pc:spChg chg="mod">
          <ac:chgData name="Spencer Grady" userId="S::sgrady11@students.kennesaw.edu::7fcf07f7-aae4-463d-97f0-7643140f366e" providerId="AD" clId="Web-{40C14DA7-9593-E757-A2DB-EFD1B40F263B}" dt="2024-04-06T16:08:51.297" v="361" actId="20577"/>
          <ac:spMkLst>
            <pc:docMk/>
            <pc:sldMk cId="4247513374" sldId="260"/>
            <ac:spMk id="3" creationId="{BF604ECB-C562-9F37-0DFB-8CCDCE3A9F22}"/>
          </ac:spMkLst>
        </pc:spChg>
      </pc:sldChg>
      <pc:sldChg chg="modSp">
        <pc:chgData name="Spencer Grady" userId="S::sgrady11@students.kennesaw.edu::7fcf07f7-aae4-463d-97f0-7643140f366e" providerId="AD" clId="Web-{40C14DA7-9593-E757-A2DB-EFD1B40F263B}" dt="2024-04-06T16:09:14.250" v="388" actId="20577"/>
        <pc:sldMkLst>
          <pc:docMk/>
          <pc:sldMk cId="2984109847" sldId="261"/>
        </pc:sldMkLst>
        <pc:spChg chg="mod">
          <ac:chgData name="Spencer Grady" userId="S::sgrady11@students.kennesaw.edu::7fcf07f7-aae4-463d-97f0-7643140f366e" providerId="AD" clId="Web-{40C14DA7-9593-E757-A2DB-EFD1B40F263B}" dt="2024-04-06T16:09:14.250" v="388" actId="20577"/>
          <ac:spMkLst>
            <pc:docMk/>
            <pc:sldMk cId="2984109847" sldId="261"/>
            <ac:spMk id="3" creationId="{DB8E4AC1-4620-E7BD-8B2A-28AB4A47326C}"/>
          </ac:spMkLst>
        </pc:spChg>
      </pc:sldChg>
      <pc:sldChg chg="modSp modNotes">
        <pc:chgData name="Spencer Grady" userId="S::sgrady11@students.kennesaw.edu::7fcf07f7-aae4-463d-97f0-7643140f366e" providerId="AD" clId="Web-{40C14DA7-9593-E757-A2DB-EFD1B40F263B}" dt="2024-04-06T16:12:03.693" v="620"/>
        <pc:sldMkLst>
          <pc:docMk/>
          <pc:sldMk cId="1524661725" sldId="262"/>
        </pc:sldMkLst>
        <pc:spChg chg="mod">
          <ac:chgData name="Spencer Grady" userId="S::sgrady11@students.kennesaw.edu::7fcf07f7-aae4-463d-97f0-7643140f366e" providerId="AD" clId="Web-{40C14DA7-9593-E757-A2DB-EFD1B40F263B}" dt="2024-04-06T16:10:22.596" v="462" actId="20577"/>
          <ac:spMkLst>
            <pc:docMk/>
            <pc:sldMk cId="1524661725" sldId="262"/>
            <ac:spMk id="3" creationId="{8C31E072-4E32-CEA5-03FE-3B6F77DC1249}"/>
          </ac:spMkLst>
        </pc:spChg>
      </pc:sldChg>
      <pc:sldChg chg="modNotes">
        <pc:chgData name="Spencer Grady" userId="S::sgrady11@students.kennesaw.edu::7fcf07f7-aae4-463d-97f0-7643140f366e" providerId="AD" clId="Web-{40C14DA7-9593-E757-A2DB-EFD1B40F263B}" dt="2024-04-06T16:12:41.319" v="647"/>
        <pc:sldMkLst>
          <pc:docMk/>
          <pc:sldMk cId="1218319453" sldId="263"/>
        </pc:sldMkLst>
      </pc:sldChg>
      <pc:sldChg chg="modNotes">
        <pc:chgData name="Spencer Grady" userId="S::sgrady11@students.kennesaw.edu::7fcf07f7-aae4-463d-97f0-7643140f366e" providerId="AD" clId="Web-{40C14DA7-9593-E757-A2DB-EFD1B40F263B}" dt="2024-04-06T16:13:30.414" v="709"/>
        <pc:sldMkLst>
          <pc:docMk/>
          <pc:sldMk cId="1200273201" sldId="265"/>
        </pc:sldMkLst>
      </pc:sldChg>
      <pc:sldChg chg="modSp modNotes">
        <pc:chgData name="Spencer Grady" userId="S::sgrady11@students.kennesaw.edu::7fcf07f7-aae4-463d-97f0-7643140f366e" providerId="AD" clId="Web-{40C14DA7-9593-E757-A2DB-EFD1B40F263B}" dt="2024-04-06T18:06:12.028" v="780" actId="1076"/>
        <pc:sldMkLst>
          <pc:docMk/>
          <pc:sldMk cId="1360804150" sldId="266"/>
        </pc:sldMkLst>
        <pc:spChg chg="mod">
          <ac:chgData name="Spencer Grady" userId="S::sgrady11@students.kennesaw.edu::7fcf07f7-aae4-463d-97f0-7643140f366e" providerId="AD" clId="Web-{40C14DA7-9593-E757-A2DB-EFD1B40F263B}" dt="2024-04-06T18:06:12.028" v="780" actId="1076"/>
          <ac:spMkLst>
            <pc:docMk/>
            <pc:sldMk cId="1360804150" sldId="266"/>
            <ac:spMk id="3" creationId="{79F92B7B-20BA-EF31-580C-C95263B128D1}"/>
          </ac:spMkLst>
        </pc:spChg>
      </pc:sldChg>
      <pc:sldChg chg="modSp new del">
        <pc:chgData name="Spencer Grady" userId="S::sgrady11@students.kennesaw.edu::7fcf07f7-aae4-463d-97f0-7643140f366e" providerId="AD" clId="Web-{40C14DA7-9593-E757-A2DB-EFD1B40F263B}" dt="2024-04-06T18:09:34.987" v="791"/>
        <pc:sldMkLst>
          <pc:docMk/>
          <pc:sldMk cId="3573584979" sldId="267"/>
        </pc:sldMkLst>
        <pc:spChg chg="mod">
          <ac:chgData name="Spencer Grady" userId="S::sgrady11@students.kennesaw.edu::7fcf07f7-aae4-463d-97f0-7643140f366e" providerId="AD" clId="Web-{40C14DA7-9593-E757-A2DB-EFD1B40F263B}" dt="2024-04-06T18:06:27.826" v="789" actId="20577"/>
          <ac:spMkLst>
            <pc:docMk/>
            <pc:sldMk cId="3573584979" sldId="267"/>
            <ac:spMk id="2" creationId="{B86D3E87-B235-59DE-DE10-81BE0454C8C9}"/>
          </ac:spMkLst>
        </pc:spChg>
        <pc:spChg chg="mod">
          <ac:chgData name="Spencer Grady" userId="S::sgrady11@students.kennesaw.edu::7fcf07f7-aae4-463d-97f0-7643140f366e" providerId="AD" clId="Web-{40C14DA7-9593-E757-A2DB-EFD1B40F263B}" dt="2024-04-06T18:09:27.081" v="790" actId="20577"/>
          <ac:spMkLst>
            <pc:docMk/>
            <pc:sldMk cId="3573584979" sldId="267"/>
            <ac:spMk id="3" creationId="{2918E2BA-94CF-9DCB-B96D-61A4A9A4514D}"/>
          </ac:spMkLst>
        </pc:spChg>
      </pc:sldChg>
    </pc:docChg>
  </pc:docChgLst>
  <pc:docChgLst>
    <pc:chgData name="Spencer Grady" userId="S::sgrady11@students.kennesaw.edu::7fcf07f7-aae4-463d-97f0-7643140f366e" providerId="AD" clId="Web-{89742CFE-E520-EAA3-1BBA-E3EA2C1700E1}"/>
    <pc:docChg chg="addSld delSld modSld">
      <pc:chgData name="Spencer Grady" userId="S::sgrady11@students.kennesaw.edu::7fcf07f7-aae4-463d-97f0-7643140f366e" providerId="AD" clId="Web-{89742CFE-E520-EAA3-1BBA-E3EA2C1700E1}" dt="2024-03-31T02:56:47.370" v="974" actId="20577"/>
      <pc:docMkLst>
        <pc:docMk/>
      </pc:docMkLst>
      <pc:sldChg chg="modSp">
        <pc:chgData name="Spencer Grady" userId="S::sgrady11@students.kennesaw.edu::7fcf07f7-aae4-463d-97f0-7643140f366e" providerId="AD" clId="Web-{89742CFE-E520-EAA3-1BBA-E3EA2C1700E1}" dt="2024-03-31T02:25:37.807" v="64" actId="20577"/>
        <pc:sldMkLst>
          <pc:docMk/>
          <pc:sldMk cId="190316241" sldId="257"/>
        </pc:sldMkLst>
        <pc:spChg chg="mod">
          <ac:chgData name="Spencer Grady" userId="S::sgrady11@students.kennesaw.edu::7fcf07f7-aae4-463d-97f0-7643140f366e" providerId="AD" clId="Web-{89742CFE-E520-EAA3-1BBA-E3EA2C1700E1}" dt="2024-03-31T02:25:37.807" v="64" actId="20577"/>
          <ac:spMkLst>
            <pc:docMk/>
            <pc:sldMk cId="190316241" sldId="257"/>
            <ac:spMk id="3" creationId="{2DA99708-236E-953C-8702-3E2AAE4B34CF}"/>
          </ac:spMkLst>
        </pc:spChg>
      </pc:sldChg>
      <pc:sldChg chg="new del">
        <pc:chgData name="Spencer Grady" userId="S::sgrady11@students.kennesaw.edu::7fcf07f7-aae4-463d-97f0-7643140f366e" providerId="AD" clId="Web-{89742CFE-E520-EAA3-1BBA-E3EA2C1700E1}" dt="2024-03-31T02:25:44.807" v="66"/>
        <pc:sldMkLst>
          <pc:docMk/>
          <pc:sldMk cId="471035734" sldId="258"/>
        </pc:sldMkLst>
      </pc:sldChg>
      <pc:sldChg chg="modSp new">
        <pc:chgData name="Spencer Grady" userId="S::sgrady11@students.kennesaw.edu::7fcf07f7-aae4-463d-97f0-7643140f366e" providerId="AD" clId="Web-{89742CFE-E520-EAA3-1BBA-E3EA2C1700E1}" dt="2024-03-31T02:34:01.814" v="235" actId="20577"/>
        <pc:sldMkLst>
          <pc:docMk/>
          <pc:sldMk cId="775112667" sldId="258"/>
        </pc:sldMkLst>
        <pc:spChg chg="mod">
          <ac:chgData name="Spencer Grady" userId="S::sgrady11@students.kennesaw.edu::7fcf07f7-aae4-463d-97f0-7643140f366e" providerId="AD" clId="Web-{89742CFE-E520-EAA3-1BBA-E3EA2C1700E1}" dt="2024-03-31T02:34:01.814" v="235" actId="20577"/>
          <ac:spMkLst>
            <pc:docMk/>
            <pc:sldMk cId="775112667" sldId="258"/>
            <ac:spMk id="2" creationId="{38759631-C6A6-3B43-BAFD-1617E1B61CC2}"/>
          </ac:spMkLst>
        </pc:spChg>
        <pc:spChg chg="mod">
          <ac:chgData name="Spencer Grady" userId="S::sgrady11@students.kennesaw.edu::7fcf07f7-aae4-463d-97f0-7643140f366e" providerId="AD" clId="Web-{89742CFE-E520-EAA3-1BBA-E3EA2C1700E1}" dt="2024-03-31T02:31:00.542" v="169" actId="20577"/>
          <ac:spMkLst>
            <pc:docMk/>
            <pc:sldMk cId="775112667" sldId="258"/>
            <ac:spMk id="3" creationId="{FA5E45FB-B5E5-1DE8-F387-DA12A93DE8DD}"/>
          </ac:spMkLst>
        </pc:spChg>
        <pc:spChg chg="mod">
          <ac:chgData name="Spencer Grady" userId="S::sgrady11@students.kennesaw.edu::7fcf07f7-aae4-463d-97f0-7643140f366e" providerId="AD" clId="Web-{89742CFE-E520-EAA3-1BBA-E3EA2C1700E1}" dt="2024-03-31T02:31:57.137" v="224" actId="20577"/>
          <ac:spMkLst>
            <pc:docMk/>
            <pc:sldMk cId="775112667" sldId="258"/>
            <ac:spMk id="4" creationId="{0D8CA42A-1BFB-8AFB-B8DE-0F03B6A22DDB}"/>
          </ac:spMkLst>
        </pc:spChg>
      </pc:sldChg>
      <pc:sldChg chg="modSp new del">
        <pc:chgData name="Spencer Grady" userId="S::sgrady11@students.kennesaw.edu::7fcf07f7-aae4-463d-97f0-7643140f366e" providerId="AD" clId="Web-{89742CFE-E520-EAA3-1BBA-E3EA2C1700E1}" dt="2024-03-31T02:18:54.854" v="17"/>
        <pc:sldMkLst>
          <pc:docMk/>
          <pc:sldMk cId="3821369916" sldId="258"/>
        </pc:sldMkLst>
        <pc:spChg chg="mod">
          <ac:chgData name="Spencer Grady" userId="S::sgrady11@students.kennesaw.edu::7fcf07f7-aae4-463d-97f0-7643140f366e" providerId="AD" clId="Web-{89742CFE-E520-EAA3-1BBA-E3EA2C1700E1}" dt="2024-03-31T02:18:54.338" v="16" actId="20577"/>
          <ac:spMkLst>
            <pc:docMk/>
            <pc:sldMk cId="3821369916" sldId="258"/>
            <ac:spMk id="2" creationId="{56D5716B-2874-1445-6D41-23F1C111D411}"/>
          </ac:spMkLst>
        </pc:spChg>
      </pc:sldChg>
      <pc:sldChg chg="modSp new">
        <pc:chgData name="Spencer Grady" userId="S::sgrady11@students.kennesaw.edu::7fcf07f7-aae4-463d-97f0-7643140f366e" providerId="AD" clId="Web-{89742CFE-E520-EAA3-1BBA-E3EA2C1700E1}" dt="2024-03-31T02:35:02.566" v="287" actId="20577"/>
        <pc:sldMkLst>
          <pc:docMk/>
          <pc:sldMk cId="2799117930" sldId="259"/>
        </pc:sldMkLst>
        <pc:spChg chg="mod">
          <ac:chgData name="Spencer Grady" userId="S::sgrady11@students.kennesaw.edu::7fcf07f7-aae4-463d-97f0-7643140f366e" providerId="AD" clId="Web-{89742CFE-E520-EAA3-1BBA-E3EA2C1700E1}" dt="2024-03-31T02:34:14.940" v="250" actId="20577"/>
          <ac:spMkLst>
            <pc:docMk/>
            <pc:sldMk cId="2799117930" sldId="259"/>
            <ac:spMk id="2" creationId="{DB6ECB6D-E52D-C722-2130-BB496C8368AA}"/>
          </ac:spMkLst>
        </pc:spChg>
        <pc:spChg chg="mod">
          <ac:chgData name="Spencer Grady" userId="S::sgrady11@students.kennesaw.edu::7fcf07f7-aae4-463d-97f0-7643140f366e" providerId="AD" clId="Web-{89742CFE-E520-EAA3-1BBA-E3EA2C1700E1}" dt="2024-03-31T02:35:02.566" v="287" actId="20577"/>
          <ac:spMkLst>
            <pc:docMk/>
            <pc:sldMk cId="2799117930" sldId="259"/>
            <ac:spMk id="3" creationId="{53DAD014-BA6C-43BA-81E6-9DFB9DC41C77}"/>
          </ac:spMkLst>
        </pc:spChg>
      </pc:sldChg>
      <pc:sldChg chg="modSp new">
        <pc:chgData name="Spencer Grady" userId="S::sgrady11@students.kennesaw.edu::7fcf07f7-aae4-463d-97f0-7643140f366e" providerId="AD" clId="Web-{89742CFE-E520-EAA3-1BBA-E3EA2C1700E1}" dt="2024-03-31T02:36:22.273" v="349" actId="20577"/>
        <pc:sldMkLst>
          <pc:docMk/>
          <pc:sldMk cId="4247513374" sldId="260"/>
        </pc:sldMkLst>
        <pc:spChg chg="mod">
          <ac:chgData name="Spencer Grady" userId="S::sgrady11@students.kennesaw.edu::7fcf07f7-aae4-463d-97f0-7643140f366e" providerId="AD" clId="Web-{89742CFE-E520-EAA3-1BBA-E3EA2C1700E1}" dt="2024-03-31T02:35:24.413" v="299" actId="20577"/>
          <ac:spMkLst>
            <pc:docMk/>
            <pc:sldMk cId="4247513374" sldId="260"/>
            <ac:spMk id="2" creationId="{5C9ACC85-C98A-2B81-5295-99B598FDC23C}"/>
          </ac:spMkLst>
        </pc:spChg>
        <pc:spChg chg="mod">
          <ac:chgData name="Spencer Grady" userId="S::sgrady11@students.kennesaw.edu::7fcf07f7-aae4-463d-97f0-7643140f366e" providerId="AD" clId="Web-{89742CFE-E520-EAA3-1BBA-E3EA2C1700E1}" dt="2024-03-31T02:36:22.273" v="349" actId="20577"/>
          <ac:spMkLst>
            <pc:docMk/>
            <pc:sldMk cId="4247513374" sldId="260"/>
            <ac:spMk id="3" creationId="{BF604ECB-C562-9F37-0DFB-8CCDCE3A9F22}"/>
          </ac:spMkLst>
        </pc:spChg>
      </pc:sldChg>
      <pc:sldChg chg="modSp new">
        <pc:chgData name="Spencer Grady" userId="S::sgrady11@students.kennesaw.edu::7fcf07f7-aae4-463d-97f0-7643140f366e" providerId="AD" clId="Web-{89742CFE-E520-EAA3-1BBA-E3EA2C1700E1}" dt="2024-03-31T02:37:11.775" v="384" actId="20577"/>
        <pc:sldMkLst>
          <pc:docMk/>
          <pc:sldMk cId="2984109847" sldId="261"/>
        </pc:sldMkLst>
        <pc:spChg chg="mod">
          <ac:chgData name="Spencer Grady" userId="S::sgrady11@students.kennesaw.edu::7fcf07f7-aae4-463d-97f0-7643140f366e" providerId="AD" clId="Web-{89742CFE-E520-EAA3-1BBA-E3EA2C1700E1}" dt="2024-03-31T02:36:27.710" v="356" actId="20577"/>
          <ac:spMkLst>
            <pc:docMk/>
            <pc:sldMk cId="2984109847" sldId="261"/>
            <ac:spMk id="2" creationId="{6738FF5A-5A2F-249A-E57F-389E7201D404}"/>
          </ac:spMkLst>
        </pc:spChg>
        <pc:spChg chg="mod">
          <ac:chgData name="Spencer Grady" userId="S::sgrady11@students.kennesaw.edu::7fcf07f7-aae4-463d-97f0-7643140f366e" providerId="AD" clId="Web-{89742CFE-E520-EAA3-1BBA-E3EA2C1700E1}" dt="2024-03-31T02:37:11.775" v="384" actId="20577"/>
          <ac:spMkLst>
            <pc:docMk/>
            <pc:sldMk cId="2984109847" sldId="261"/>
            <ac:spMk id="3" creationId="{DB8E4AC1-4620-E7BD-8B2A-28AB4A47326C}"/>
          </ac:spMkLst>
        </pc:spChg>
      </pc:sldChg>
      <pc:sldChg chg="modSp new">
        <pc:chgData name="Spencer Grady" userId="S::sgrady11@students.kennesaw.edu::7fcf07f7-aae4-463d-97f0-7643140f366e" providerId="AD" clId="Web-{89742CFE-E520-EAA3-1BBA-E3EA2C1700E1}" dt="2024-03-31T02:39:32.249" v="419" actId="20577"/>
        <pc:sldMkLst>
          <pc:docMk/>
          <pc:sldMk cId="1524661725" sldId="262"/>
        </pc:sldMkLst>
        <pc:spChg chg="mod">
          <ac:chgData name="Spencer Grady" userId="S::sgrady11@students.kennesaw.edu::7fcf07f7-aae4-463d-97f0-7643140f366e" providerId="AD" clId="Web-{89742CFE-E520-EAA3-1BBA-E3EA2C1700E1}" dt="2024-03-31T02:37:17.353" v="392" actId="20577"/>
          <ac:spMkLst>
            <pc:docMk/>
            <pc:sldMk cId="1524661725" sldId="262"/>
            <ac:spMk id="2" creationId="{3C43FB33-3F57-ACEC-DB41-23B8F577FEF1}"/>
          </ac:spMkLst>
        </pc:spChg>
        <pc:spChg chg="mod">
          <ac:chgData name="Spencer Grady" userId="S::sgrady11@students.kennesaw.edu::7fcf07f7-aae4-463d-97f0-7643140f366e" providerId="AD" clId="Web-{89742CFE-E520-EAA3-1BBA-E3EA2C1700E1}" dt="2024-03-31T02:39:32.249" v="419" actId="20577"/>
          <ac:spMkLst>
            <pc:docMk/>
            <pc:sldMk cId="1524661725" sldId="262"/>
            <ac:spMk id="3" creationId="{8C31E072-4E32-CEA5-03FE-3B6F77DC1249}"/>
          </ac:spMkLst>
        </pc:spChg>
      </pc:sldChg>
      <pc:sldChg chg="modSp new">
        <pc:chgData name="Spencer Grady" userId="S::sgrady11@students.kennesaw.edu::7fcf07f7-aae4-463d-97f0-7643140f366e" providerId="AD" clId="Web-{89742CFE-E520-EAA3-1BBA-E3EA2C1700E1}" dt="2024-03-31T02:42:37.256" v="518" actId="20577"/>
        <pc:sldMkLst>
          <pc:docMk/>
          <pc:sldMk cId="1218319453" sldId="263"/>
        </pc:sldMkLst>
        <pc:spChg chg="mod">
          <ac:chgData name="Spencer Grady" userId="S::sgrady11@students.kennesaw.edu::7fcf07f7-aae4-463d-97f0-7643140f366e" providerId="AD" clId="Web-{89742CFE-E520-EAA3-1BBA-E3EA2C1700E1}" dt="2024-03-31T02:40:35.486" v="431" actId="20577"/>
          <ac:spMkLst>
            <pc:docMk/>
            <pc:sldMk cId="1218319453" sldId="263"/>
            <ac:spMk id="2" creationId="{5581086B-A1E4-1874-9D0D-112D2DC3C99A}"/>
          </ac:spMkLst>
        </pc:spChg>
        <pc:spChg chg="mod">
          <ac:chgData name="Spencer Grady" userId="S::sgrady11@students.kennesaw.edu::7fcf07f7-aae4-463d-97f0-7643140f366e" providerId="AD" clId="Web-{89742CFE-E520-EAA3-1BBA-E3EA2C1700E1}" dt="2024-03-31T02:42:37.256" v="518" actId="20577"/>
          <ac:spMkLst>
            <pc:docMk/>
            <pc:sldMk cId="1218319453" sldId="263"/>
            <ac:spMk id="3" creationId="{DC50A795-4AB2-E1B6-DA6A-39EAD771B8DB}"/>
          </ac:spMkLst>
        </pc:spChg>
      </pc:sldChg>
      <pc:sldChg chg="modSp new">
        <pc:chgData name="Spencer Grady" userId="S::sgrady11@students.kennesaw.edu::7fcf07f7-aae4-463d-97f0-7643140f366e" providerId="AD" clId="Web-{89742CFE-E520-EAA3-1BBA-E3EA2C1700E1}" dt="2024-03-31T02:43:43.993" v="570" actId="20577"/>
        <pc:sldMkLst>
          <pc:docMk/>
          <pc:sldMk cId="1827345619" sldId="264"/>
        </pc:sldMkLst>
        <pc:spChg chg="mod">
          <ac:chgData name="Spencer Grady" userId="S::sgrady11@students.kennesaw.edu::7fcf07f7-aae4-463d-97f0-7643140f366e" providerId="AD" clId="Web-{89742CFE-E520-EAA3-1BBA-E3EA2C1700E1}" dt="2024-03-31T02:42:53.131" v="532" actId="20577"/>
          <ac:spMkLst>
            <pc:docMk/>
            <pc:sldMk cId="1827345619" sldId="264"/>
            <ac:spMk id="2" creationId="{B1E9209A-7FA8-8647-2770-8C1EF44C108C}"/>
          </ac:spMkLst>
        </pc:spChg>
        <pc:spChg chg="mod">
          <ac:chgData name="Spencer Grady" userId="S::sgrady11@students.kennesaw.edu::7fcf07f7-aae4-463d-97f0-7643140f366e" providerId="AD" clId="Web-{89742CFE-E520-EAA3-1BBA-E3EA2C1700E1}" dt="2024-03-31T02:43:43.993" v="570" actId="20577"/>
          <ac:spMkLst>
            <pc:docMk/>
            <pc:sldMk cId="1827345619" sldId="264"/>
            <ac:spMk id="3" creationId="{AD90467A-BFD9-84EF-9E38-890842953D2E}"/>
          </ac:spMkLst>
        </pc:spChg>
      </pc:sldChg>
      <pc:sldChg chg="modSp new">
        <pc:chgData name="Spencer Grady" userId="S::sgrady11@students.kennesaw.edu::7fcf07f7-aae4-463d-97f0-7643140f366e" providerId="AD" clId="Web-{89742CFE-E520-EAA3-1BBA-E3EA2C1700E1}" dt="2024-03-31T02:50:30.981" v="781" actId="20577"/>
        <pc:sldMkLst>
          <pc:docMk/>
          <pc:sldMk cId="1200273201" sldId="265"/>
        </pc:sldMkLst>
        <pc:spChg chg="mod">
          <ac:chgData name="Spencer Grady" userId="S::sgrady11@students.kennesaw.edu::7fcf07f7-aae4-463d-97f0-7643140f366e" providerId="AD" clId="Web-{89742CFE-E520-EAA3-1BBA-E3EA2C1700E1}" dt="2024-03-31T02:50:30.981" v="781" actId="20577"/>
          <ac:spMkLst>
            <pc:docMk/>
            <pc:sldMk cId="1200273201" sldId="265"/>
            <ac:spMk id="2" creationId="{30D232E3-CC2B-C85F-BE3B-8470F3FABC7D}"/>
          </ac:spMkLst>
        </pc:spChg>
        <pc:spChg chg="mod">
          <ac:chgData name="Spencer Grady" userId="S::sgrady11@students.kennesaw.edu::7fcf07f7-aae4-463d-97f0-7643140f366e" providerId="AD" clId="Web-{89742CFE-E520-EAA3-1BBA-E3EA2C1700E1}" dt="2024-03-31T02:50:26.574" v="779" actId="20577"/>
          <ac:spMkLst>
            <pc:docMk/>
            <pc:sldMk cId="1200273201" sldId="265"/>
            <ac:spMk id="3" creationId="{9CA22954-CB64-15EE-F003-58B0F784ACA7}"/>
          </ac:spMkLst>
        </pc:spChg>
      </pc:sldChg>
      <pc:sldChg chg="modSp new">
        <pc:chgData name="Spencer Grady" userId="S::sgrady11@students.kennesaw.edu::7fcf07f7-aae4-463d-97f0-7643140f366e" providerId="AD" clId="Web-{89742CFE-E520-EAA3-1BBA-E3EA2C1700E1}" dt="2024-03-31T02:56:47.370" v="974" actId="20577"/>
        <pc:sldMkLst>
          <pc:docMk/>
          <pc:sldMk cId="1360804150" sldId="266"/>
        </pc:sldMkLst>
        <pc:spChg chg="mod">
          <ac:chgData name="Spencer Grady" userId="S::sgrady11@students.kennesaw.edu::7fcf07f7-aae4-463d-97f0-7643140f366e" providerId="AD" clId="Web-{89742CFE-E520-EAA3-1BBA-E3EA2C1700E1}" dt="2024-03-31T02:51:53.531" v="800" actId="20577"/>
          <ac:spMkLst>
            <pc:docMk/>
            <pc:sldMk cId="1360804150" sldId="266"/>
            <ac:spMk id="2" creationId="{2A4BAFC1-C1C3-248D-A5EE-33435ACEFB81}"/>
          </ac:spMkLst>
        </pc:spChg>
        <pc:spChg chg="mod">
          <ac:chgData name="Spencer Grady" userId="S::sgrady11@students.kennesaw.edu::7fcf07f7-aae4-463d-97f0-7643140f366e" providerId="AD" clId="Web-{89742CFE-E520-EAA3-1BBA-E3EA2C1700E1}" dt="2024-03-31T02:56:47.370" v="974" actId="20577"/>
          <ac:spMkLst>
            <pc:docMk/>
            <pc:sldMk cId="1360804150" sldId="266"/>
            <ac:spMk id="3" creationId="{79F92B7B-20BA-EF31-580C-C95263B128D1}"/>
          </ac:spMkLst>
        </pc:spChg>
      </pc:sldChg>
      <pc:sldChg chg="modSp new del">
        <pc:chgData name="Spencer Grady" userId="S::sgrady11@students.kennesaw.edu::7fcf07f7-aae4-463d-97f0-7643140f366e" providerId="AD" clId="Web-{89742CFE-E520-EAA3-1BBA-E3EA2C1700E1}" dt="2024-03-31T02:51:34.858" v="795"/>
        <pc:sldMkLst>
          <pc:docMk/>
          <pc:sldMk cId="3444962189" sldId="266"/>
        </pc:sldMkLst>
        <pc:spChg chg="mod">
          <ac:chgData name="Spencer Grady" userId="S::sgrady11@students.kennesaw.edu::7fcf07f7-aae4-463d-97f0-7643140f366e" providerId="AD" clId="Web-{89742CFE-E520-EAA3-1BBA-E3EA2C1700E1}" dt="2024-03-31T02:50:40.638" v="789" actId="20577"/>
          <ac:spMkLst>
            <pc:docMk/>
            <pc:sldMk cId="3444962189" sldId="266"/>
            <ac:spMk id="2" creationId="{1CC470C4-191D-605B-557F-92FCD07FAF0F}"/>
          </ac:spMkLst>
        </pc:spChg>
        <pc:spChg chg="mod">
          <ac:chgData name="Spencer Grady" userId="S::sgrady11@students.kennesaw.edu::7fcf07f7-aae4-463d-97f0-7643140f366e" providerId="AD" clId="Web-{89742CFE-E520-EAA3-1BBA-E3EA2C1700E1}" dt="2024-03-31T02:51:33.108" v="794" actId="20577"/>
          <ac:spMkLst>
            <pc:docMk/>
            <pc:sldMk cId="3444962189" sldId="266"/>
            <ac:spMk id="3" creationId="{5B28215D-EFCE-D2D2-5E2C-09DB141005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6998A-4FC5-48B9-8FA4-A2780B8DFF1D}" type="datetimeFigureOut">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F310E-9624-4669-9293-1BD68BBA6919}" type="slidenum">
              <a:t>‹#›</a:t>
            </a:fld>
            <a:endParaRPr lang="en-US"/>
          </a:p>
        </p:txBody>
      </p:sp>
    </p:spTree>
    <p:extLst>
      <p:ext uri="{BB962C8B-B14F-4D97-AF65-F5344CB8AC3E}">
        <p14:creationId xmlns:p14="http://schemas.microsoft.com/office/powerpoint/2010/main" val="1422545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cs typeface="Calibri"/>
              </a:rPr>
              <a:t>Ask the students if anyone they know is an engineer, have they ever asked about what they do?</a:t>
            </a:r>
          </a:p>
          <a:p>
            <a:pPr marL="285750" indent="-285750">
              <a:buFont typeface="Calibri"/>
              <a:buChar char="-"/>
            </a:pPr>
            <a:r>
              <a:rPr lang="en-US" dirty="0">
                <a:cs typeface="Calibri"/>
              </a:rPr>
              <a:t>Ask students what they think an engineer does each day.</a:t>
            </a:r>
          </a:p>
          <a:p>
            <a:pPr marL="285750" indent="-285750">
              <a:buFont typeface="Calibri"/>
              <a:buChar char="-"/>
            </a:pPr>
            <a:r>
              <a:rPr lang="en-US" dirty="0">
                <a:cs typeface="Calibri"/>
              </a:rPr>
              <a:t>BEFORE going to the next slide, ask the students what do they think the differences between an engineer and a scientist are?</a:t>
            </a:r>
          </a:p>
        </p:txBody>
      </p:sp>
      <p:sp>
        <p:nvSpPr>
          <p:cNvPr id="4" name="Slide Number Placeholder 3"/>
          <p:cNvSpPr>
            <a:spLocks noGrp="1"/>
          </p:cNvSpPr>
          <p:nvPr>
            <p:ph type="sldNum" sz="quarter" idx="5"/>
          </p:nvPr>
        </p:nvSpPr>
        <p:spPr/>
        <p:txBody>
          <a:bodyPr/>
          <a:lstStyle/>
          <a:p>
            <a:fld id="{15CF310E-9624-4669-9293-1BD68BBA6919}" type="slidenum">
              <a:t>2</a:t>
            </a:fld>
            <a:endParaRPr lang="en-US"/>
          </a:p>
        </p:txBody>
      </p:sp>
    </p:spTree>
    <p:extLst>
      <p:ext uri="{BB962C8B-B14F-4D97-AF65-F5344CB8AC3E}">
        <p14:creationId xmlns:p14="http://schemas.microsoft.com/office/powerpoint/2010/main" val="351351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Elaborate on how scientist differ from engineers</a:t>
            </a:r>
          </a:p>
          <a:p>
            <a:pPr marL="171450" indent="-171450">
              <a:buFont typeface="Calibri"/>
              <a:buChar char="-"/>
            </a:pPr>
            <a:r>
              <a:rPr lang="en-US">
                <a:cs typeface="Calibri"/>
              </a:rPr>
              <a:t>Ask students if they think scientists or engineers are more important.</a:t>
            </a:r>
          </a:p>
          <a:p>
            <a:pPr lvl="1" indent="-171450">
              <a:buFont typeface="Courier New"/>
              <a:buChar char="o"/>
            </a:pPr>
            <a:r>
              <a:rPr lang="en-US" dirty="0">
                <a:cs typeface="Calibri"/>
              </a:rPr>
              <a:t>Trick question – we need both to advance, learn, and solve problems in society</a:t>
            </a:r>
          </a:p>
        </p:txBody>
      </p:sp>
      <p:sp>
        <p:nvSpPr>
          <p:cNvPr id="4" name="Slide Number Placeholder 3"/>
          <p:cNvSpPr>
            <a:spLocks noGrp="1"/>
          </p:cNvSpPr>
          <p:nvPr>
            <p:ph type="sldNum" sz="quarter" idx="5"/>
          </p:nvPr>
        </p:nvSpPr>
        <p:spPr/>
        <p:txBody>
          <a:bodyPr/>
          <a:lstStyle/>
          <a:p>
            <a:fld id="{15CF310E-9624-4669-9293-1BD68BBA6919}" type="slidenum">
              <a:t>3</a:t>
            </a:fld>
            <a:endParaRPr lang="en-US"/>
          </a:p>
        </p:txBody>
      </p:sp>
    </p:spTree>
    <p:extLst>
      <p:ext uri="{BB962C8B-B14F-4D97-AF65-F5344CB8AC3E}">
        <p14:creationId xmlns:p14="http://schemas.microsoft.com/office/powerpoint/2010/main" val="2065274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cs typeface="Calibri"/>
              </a:rPr>
              <a:t>The next 4 slides are simple examples of </a:t>
            </a:r>
            <a:r>
              <a:rPr lang="en-US" dirty="0" err="1">
                <a:cs typeface="Calibri"/>
              </a:rPr>
              <a:t>fanous</a:t>
            </a:r>
            <a:r>
              <a:rPr lang="en-US" dirty="0">
                <a:cs typeface="Calibri"/>
              </a:rPr>
              <a:t> engineers and scientists. The purpose of these slides are to show that both engineers and scientists are extremely important and play a role in advancing technology forward.</a:t>
            </a:r>
          </a:p>
        </p:txBody>
      </p:sp>
      <p:sp>
        <p:nvSpPr>
          <p:cNvPr id="4" name="Slide Number Placeholder 3"/>
          <p:cNvSpPr>
            <a:spLocks noGrp="1"/>
          </p:cNvSpPr>
          <p:nvPr>
            <p:ph type="sldNum" sz="quarter" idx="5"/>
          </p:nvPr>
        </p:nvSpPr>
        <p:spPr/>
        <p:txBody>
          <a:bodyPr/>
          <a:lstStyle/>
          <a:p>
            <a:fld id="{15CF310E-9624-4669-9293-1BD68BBA6919}" type="slidenum">
              <a:t>4</a:t>
            </a:fld>
            <a:endParaRPr lang="en-US"/>
          </a:p>
        </p:txBody>
      </p:sp>
    </p:spTree>
    <p:extLst>
      <p:ext uri="{BB962C8B-B14F-4D97-AF65-F5344CB8AC3E}">
        <p14:creationId xmlns:p14="http://schemas.microsoft.com/office/powerpoint/2010/main" val="591680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cs typeface="Calibri"/>
              </a:rPr>
              <a:t>Emphasize to the students that there is almost always overlap between engineers and scientist, and most people who are one are also the other (at least at certain times)</a:t>
            </a:r>
          </a:p>
          <a:p>
            <a:pPr marL="285750" indent="-285750">
              <a:buFont typeface="Calibri"/>
              <a:buChar char="-"/>
            </a:pPr>
            <a:r>
              <a:rPr lang="en-US" dirty="0">
                <a:cs typeface="Calibri"/>
              </a:rPr>
              <a:t>Engineers have to learn the theory and physical laws of the environment they are focused on before creating new solutions, and scientist must understand the problem and possibly create their own products to effectively learn everything they are trying to learn. </a:t>
            </a:r>
          </a:p>
        </p:txBody>
      </p:sp>
      <p:sp>
        <p:nvSpPr>
          <p:cNvPr id="4" name="Slide Number Placeholder 3"/>
          <p:cNvSpPr>
            <a:spLocks noGrp="1"/>
          </p:cNvSpPr>
          <p:nvPr>
            <p:ph type="sldNum" sz="quarter" idx="5"/>
          </p:nvPr>
        </p:nvSpPr>
        <p:spPr/>
        <p:txBody>
          <a:bodyPr/>
          <a:lstStyle/>
          <a:p>
            <a:fld id="{15CF310E-9624-4669-9293-1BD68BBA6919}" type="slidenum">
              <a:t>7</a:t>
            </a:fld>
            <a:endParaRPr lang="en-US"/>
          </a:p>
        </p:txBody>
      </p:sp>
    </p:spTree>
    <p:extLst>
      <p:ext uri="{BB962C8B-B14F-4D97-AF65-F5344CB8AC3E}">
        <p14:creationId xmlns:p14="http://schemas.microsoft.com/office/powerpoint/2010/main" val="161653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cs typeface="Calibri"/>
              </a:rPr>
              <a:t>Ask students of they know what SDR stands for</a:t>
            </a:r>
          </a:p>
          <a:p>
            <a:pPr marL="285750" indent="-285750">
              <a:buFont typeface="Calibri"/>
              <a:buChar char="-"/>
            </a:pPr>
            <a:r>
              <a:rPr lang="en-US" dirty="0">
                <a:cs typeface="Calibri"/>
              </a:rPr>
              <a:t>Give a brief explanation</a:t>
            </a:r>
          </a:p>
        </p:txBody>
      </p:sp>
      <p:sp>
        <p:nvSpPr>
          <p:cNvPr id="4" name="Slide Number Placeholder 3"/>
          <p:cNvSpPr>
            <a:spLocks noGrp="1"/>
          </p:cNvSpPr>
          <p:nvPr>
            <p:ph type="sldNum" sz="quarter" idx="5"/>
          </p:nvPr>
        </p:nvSpPr>
        <p:spPr/>
        <p:txBody>
          <a:bodyPr/>
          <a:lstStyle/>
          <a:p>
            <a:fld id="{15CF310E-9624-4669-9293-1BD68BBA6919}" type="slidenum">
              <a:t>8</a:t>
            </a:fld>
            <a:endParaRPr lang="en-US"/>
          </a:p>
        </p:txBody>
      </p:sp>
    </p:spTree>
    <p:extLst>
      <p:ext uri="{BB962C8B-B14F-4D97-AF65-F5344CB8AC3E}">
        <p14:creationId xmlns:p14="http://schemas.microsoft.com/office/powerpoint/2010/main" val="4215882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cs typeface="Calibri"/>
              </a:rPr>
              <a:t>This is were the presentation gets slightly more technical, the goal is make the students think critically and hopefully spark an interest before moving on to the first activity of the camp.</a:t>
            </a:r>
            <a:endParaRPr lang="en-US" dirty="0"/>
          </a:p>
        </p:txBody>
      </p:sp>
      <p:sp>
        <p:nvSpPr>
          <p:cNvPr id="4" name="Slide Number Placeholder 3"/>
          <p:cNvSpPr>
            <a:spLocks noGrp="1"/>
          </p:cNvSpPr>
          <p:nvPr>
            <p:ph type="sldNum" sz="quarter" idx="5"/>
          </p:nvPr>
        </p:nvSpPr>
        <p:spPr/>
        <p:txBody>
          <a:bodyPr/>
          <a:lstStyle/>
          <a:p>
            <a:fld id="{15CF310E-9624-4669-9293-1BD68BBA6919}" type="slidenum">
              <a:t>10</a:t>
            </a:fld>
            <a:endParaRPr lang="en-US"/>
          </a:p>
        </p:txBody>
      </p:sp>
    </p:spTree>
    <p:extLst>
      <p:ext uri="{BB962C8B-B14F-4D97-AF65-F5344CB8AC3E}">
        <p14:creationId xmlns:p14="http://schemas.microsoft.com/office/powerpoint/2010/main" val="3258099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cs typeface="Calibri"/>
              </a:rPr>
              <a:t>Point out that even if they know they don’t want to be an engineer and scientist, t=everyone will need to know how to problem solve in their life</a:t>
            </a:r>
          </a:p>
        </p:txBody>
      </p:sp>
      <p:sp>
        <p:nvSpPr>
          <p:cNvPr id="4" name="Slide Number Placeholder 3"/>
          <p:cNvSpPr>
            <a:spLocks noGrp="1"/>
          </p:cNvSpPr>
          <p:nvPr>
            <p:ph type="sldNum" sz="quarter" idx="5"/>
          </p:nvPr>
        </p:nvSpPr>
        <p:spPr/>
        <p:txBody>
          <a:bodyPr/>
          <a:lstStyle/>
          <a:p>
            <a:fld id="{15CF310E-9624-4669-9293-1BD68BBA6919}" type="slidenum">
              <a:t>11</a:t>
            </a:fld>
            <a:endParaRPr lang="en-US"/>
          </a:p>
        </p:txBody>
      </p:sp>
    </p:spTree>
    <p:extLst>
      <p:ext uri="{BB962C8B-B14F-4D97-AF65-F5344CB8AC3E}">
        <p14:creationId xmlns:p14="http://schemas.microsoft.com/office/powerpoint/2010/main" val="3591704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36CAE-CBF7-1BB7-1FEE-57857CE701C6}"/>
              </a:ext>
            </a:extLst>
          </p:cNvPr>
          <p:cNvSpPr>
            <a:spLocks noGrp="1"/>
          </p:cNvSpPr>
          <p:nvPr>
            <p:ph type="ctrTitle"/>
          </p:nvPr>
        </p:nvSpPr>
        <p:spPr/>
        <p:txBody>
          <a:bodyPr/>
          <a:lstStyle/>
          <a:p>
            <a:r>
              <a:rPr lang="en-US" dirty="0"/>
              <a:t>Intro to Electrical Engineering</a:t>
            </a:r>
          </a:p>
        </p:txBody>
      </p:sp>
      <p:sp>
        <p:nvSpPr>
          <p:cNvPr id="3" name="Subtitle 2">
            <a:extLst>
              <a:ext uri="{FF2B5EF4-FFF2-40B4-BE49-F238E27FC236}">
                <a16:creationId xmlns:a16="http://schemas.microsoft.com/office/drawing/2014/main" id="{880D3F47-7289-A82E-CDE8-BD379AE9915B}"/>
              </a:ext>
            </a:extLst>
          </p:cNvPr>
          <p:cNvSpPr>
            <a:spLocks noGrp="1"/>
          </p:cNvSpPr>
          <p:nvPr>
            <p:ph type="subTitle" idx="1"/>
          </p:nvPr>
        </p:nvSpPr>
        <p:spPr/>
        <p:txBody>
          <a:bodyPr vert="horz" lIns="91440" tIns="45720" rIns="91440" bIns="45720" rtlCol="0" anchor="t">
            <a:normAutofit/>
          </a:bodyPr>
          <a:lstStyle/>
          <a:p>
            <a:r>
              <a:rPr lang="en-US" dirty="0"/>
              <a:t>SDR Stem Camp</a:t>
            </a:r>
          </a:p>
          <a:p>
            <a:r>
              <a:rPr lang="en-US" dirty="0"/>
              <a:t>Developed by: Spencer Grady &amp; Hunter Litke</a:t>
            </a:r>
          </a:p>
          <a:p>
            <a:endParaRPr lang="en-US" dirty="0"/>
          </a:p>
        </p:txBody>
      </p:sp>
    </p:spTree>
    <p:extLst>
      <p:ext uri="{BB962C8B-B14F-4D97-AF65-F5344CB8AC3E}">
        <p14:creationId xmlns:p14="http://schemas.microsoft.com/office/powerpoint/2010/main" val="276171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32E3-CC2B-C85F-BE3B-8470F3FABC7D}"/>
              </a:ext>
            </a:extLst>
          </p:cNvPr>
          <p:cNvSpPr>
            <a:spLocks noGrp="1"/>
          </p:cNvSpPr>
          <p:nvPr>
            <p:ph type="title"/>
          </p:nvPr>
        </p:nvSpPr>
        <p:spPr/>
        <p:txBody>
          <a:bodyPr/>
          <a:lstStyle/>
          <a:p>
            <a:r>
              <a:rPr lang="en-US" dirty="0"/>
              <a:t>What is SDR</a:t>
            </a:r>
          </a:p>
        </p:txBody>
      </p:sp>
      <p:sp>
        <p:nvSpPr>
          <p:cNvPr id="3" name="Content Placeholder 2">
            <a:extLst>
              <a:ext uri="{FF2B5EF4-FFF2-40B4-BE49-F238E27FC236}">
                <a16:creationId xmlns:a16="http://schemas.microsoft.com/office/drawing/2014/main" id="{9CA22954-CB64-15EE-F003-58B0F784ACA7}"/>
              </a:ext>
            </a:extLst>
          </p:cNvPr>
          <p:cNvSpPr>
            <a:spLocks noGrp="1"/>
          </p:cNvSpPr>
          <p:nvPr>
            <p:ph idx="1"/>
          </p:nvPr>
        </p:nvSpPr>
        <p:spPr/>
        <p:txBody>
          <a:bodyPr vert="horz" lIns="91440" tIns="45720" rIns="91440" bIns="45720" rtlCol="0" anchor="t">
            <a:normAutofit/>
          </a:bodyPr>
          <a:lstStyle/>
          <a:p>
            <a:r>
              <a:rPr lang="en-US" dirty="0">
                <a:ea typeface="+mn-lt"/>
                <a:cs typeface="+mn-lt"/>
              </a:rPr>
              <a:t>SDRs are a radio communication system that uses software to the modulation and demodulation of radio signals. The goal of an SDR is to have a product that can receive and transmit signals by only running software, and not requiring any hardware.</a:t>
            </a:r>
          </a:p>
          <a:p>
            <a:r>
              <a:rPr lang="en-US" dirty="0">
                <a:ea typeface="+mn-lt"/>
                <a:cs typeface="+mn-lt"/>
              </a:rPr>
              <a:t>Modulation: The process of encoding information within a signal.</a:t>
            </a:r>
          </a:p>
          <a:p>
            <a:r>
              <a:rPr lang="en-US" dirty="0">
                <a:ea typeface="+mn-lt"/>
                <a:cs typeface="+mn-lt"/>
              </a:rPr>
              <a:t>Demodulation: The process of removing the encoded portion of a signal to receive the intended message.</a:t>
            </a:r>
          </a:p>
        </p:txBody>
      </p:sp>
    </p:spTree>
    <p:extLst>
      <p:ext uri="{BB962C8B-B14F-4D97-AF65-F5344CB8AC3E}">
        <p14:creationId xmlns:p14="http://schemas.microsoft.com/office/powerpoint/2010/main" val="120027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AFC1-C1C3-248D-A5EE-33435ACEFB8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9F92B7B-20BA-EF31-580C-C95263B128D1}"/>
              </a:ext>
            </a:extLst>
          </p:cNvPr>
          <p:cNvSpPr>
            <a:spLocks noGrp="1"/>
          </p:cNvSpPr>
          <p:nvPr>
            <p:ph idx="1"/>
          </p:nvPr>
        </p:nvSpPr>
        <p:spPr>
          <a:xfrm>
            <a:off x="766460" y="1874534"/>
            <a:ext cx="9905999" cy="3541714"/>
          </a:xfrm>
        </p:spPr>
        <p:txBody>
          <a:bodyPr vert="horz" lIns="91440" tIns="45720" rIns="91440" bIns="45720" rtlCol="0" anchor="t">
            <a:normAutofit/>
          </a:bodyPr>
          <a:lstStyle/>
          <a:p>
            <a:r>
              <a:rPr lang="en-US" dirty="0"/>
              <a:t>Whether you envision yourself being a scientist, engineer, or neither, exploring challenging subjects and learning to problem solve will propel you in your life.</a:t>
            </a:r>
          </a:p>
          <a:p>
            <a:r>
              <a:rPr lang="en-US" dirty="0"/>
              <a:t>SDR's are a very niche subject in electrical engineering but are built using fundamentals.</a:t>
            </a:r>
          </a:p>
          <a:p>
            <a:r>
              <a:rPr lang="en-US" dirty="0"/>
              <a:t>Next, we will move on to today's activity.</a:t>
            </a:r>
          </a:p>
          <a:p>
            <a:r>
              <a:rPr lang="en-US" dirty="0"/>
              <a:t>Take a 10 min break!</a:t>
            </a:r>
          </a:p>
          <a:p>
            <a:endParaRPr lang="en-US" dirty="0"/>
          </a:p>
        </p:txBody>
      </p:sp>
    </p:spTree>
    <p:extLst>
      <p:ext uri="{BB962C8B-B14F-4D97-AF65-F5344CB8AC3E}">
        <p14:creationId xmlns:p14="http://schemas.microsoft.com/office/powerpoint/2010/main" val="136080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1AFF-9592-210E-33AD-13B5F0B22FC6}"/>
              </a:ext>
            </a:extLst>
          </p:cNvPr>
          <p:cNvSpPr>
            <a:spLocks noGrp="1"/>
          </p:cNvSpPr>
          <p:nvPr>
            <p:ph type="title"/>
          </p:nvPr>
        </p:nvSpPr>
        <p:spPr/>
        <p:txBody>
          <a:bodyPr/>
          <a:lstStyle/>
          <a:p>
            <a:r>
              <a:rPr lang="en-US" dirty="0"/>
              <a:t>What is Electrical Engineering</a:t>
            </a:r>
          </a:p>
        </p:txBody>
      </p:sp>
      <p:sp>
        <p:nvSpPr>
          <p:cNvPr id="3" name="Content Placeholder 2">
            <a:extLst>
              <a:ext uri="{FF2B5EF4-FFF2-40B4-BE49-F238E27FC236}">
                <a16:creationId xmlns:a16="http://schemas.microsoft.com/office/drawing/2014/main" id="{2DA99708-236E-953C-8702-3E2AAE4B34CF}"/>
              </a:ext>
            </a:extLst>
          </p:cNvPr>
          <p:cNvSpPr>
            <a:spLocks noGrp="1"/>
          </p:cNvSpPr>
          <p:nvPr>
            <p:ph idx="1"/>
          </p:nvPr>
        </p:nvSpPr>
        <p:spPr>
          <a:xfrm>
            <a:off x="1232000" y="2428018"/>
            <a:ext cx="9905999" cy="3541714"/>
          </a:xfrm>
        </p:spPr>
        <p:txBody>
          <a:bodyPr vert="horz" lIns="91440" tIns="45720" rIns="91440" bIns="45720" rtlCol="0" anchor="t">
            <a:normAutofit/>
          </a:bodyPr>
          <a:lstStyle/>
          <a:p>
            <a:r>
              <a:rPr lang="en-US" dirty="0"/>
              <a:t>Engineering is the work dealing with designing, testing, and building systems to solve problems.</a:t>
            </a:r>
          </a:p>
          <a:p>
            <a:r>
              <a:rPr lang="en-US" dirty="0"/>
              <a:t>Electrical engineering is an engineering discipline concerned with the study, design, and application of equipment, devices, and systems which use electricity, electronics, and electromagnetism.</a:t>
            </a:r>
          </a:p>
          <a:p>
            <a:r>
              <a:rPr lang="en-US" dirty="0"/>
              <a:t>In this camp we will focus on a very niche field in electrical engineering, Software Defined Radios! (more on SDR’s later)</a:t>
            </a:r>
          </a:p>
        </p:txBody>
      </p:sp>
    </p:spTree>
    <p:extLst>
      <p:ext uri="{BB962C8B-B14F-4D97-AF65-F5344CB8AC3E}">
        <p14:creationId xmlns:p14="http://schemas.microsoft.com/office/powerpoint/2010/main" val="19031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9631-C6A6-3B43-BAFD-1617E1B61CC2}"/>
              </a:ext>
            </a:extLst>
          </p:cNvPr>
          <p:cNvSpPr>
            <a:spLocks noGrp="1"/>
          </p:cNvSpPr>
          <p:nvPr>
            <p:ph type="title"/>
          </p:nvPr>
        </p:nvSpPr>
        <p:spPr/>
        <p:txBody>
          <a:bodyPr/>
          <a:lstStyle/>
          <a:p>
            <a:r>
              <a:rPr lang="en-US" dirty="0"/>
              <a:t>Engineering vs. Science: Do they overlap?</a:t>
            </a:r>
          </a:p>
        </p:txBody>
      </p:sp>
      <p:sp>
        <p:nvSpPr>
          <p:cNvPr id="3" name="Content Placeholder 2">
            <a:extLst>
              <a:ext uri="{FF2B5EF4-FFF2-40B4-BE49-F238E27FC236}">
                <a16:creationId xmlns:a16="http://schemas.microsoft.com/office/drawing/2014/main" id="{FA5E45FB-B5E5-1DE8-F387-DA12A93DE8DD}"/>
              </a:ext>
            </a:extLst>
          </p:cNvPr>
          <p:cNvSpPr>
            <a:spLocks noGrp="1"/>
          </p:cNvSpPr>
          <p:nvPr>
            <p:ph sz="half" idx="1"/>
          </p:nvPr>
        </p:nvSpPr>
        <p:spPr/>
        <p:txBody>
          <a:bodyPr vert="horz" lIns="91440" tIns="45720" rIns="91440" bIns="45720" rtlCol="0" anchor="t">
            <a:normAutofit/>
          </a:bodyPr>
          <a:lstStyle/>
          <a:p>
            <a:r>
              <a:rPr lang="en-US" dirty="0"/>
              <a:t>An engineer's goal is to solve a problem and create the solution.</a:t>
            </a:r>
          </a:p>
          <a:p>
            <a:r>
              <a:rPr lang="en-US" dirty="0"/>
              <a:t>An engineer still needs to learn to solve problems and create solutions.</a:t>
            </a:r>
          </a:p>
        </p:txBody>
      </p:sp>
      <p:sp>
        <p:nvSpPr>
          <p:cNvPr id="4" name="Content Placeholder 3">
            <a:extLst>
              <a:ext uri="{FF2B5EF4-FFF2-40B4-BE49-F238E27FC236}">
                <a16:creationId xmlns:a16="http://schemas.microsoft.com/office/drawing/2014/main" id="{0D8CA42A-1BFB-8AFB-B8DE-0F03B6A22DDB}"/>
              </a:ext>
            </a:extLst>
          </p:cNvPr>
          <p:cNvSpPr>
            <a:spLocks noGrp="1"/>
          </p:cNvSpPr>
          <p:nvPr>
            <p:ph sz="half" idx="2"/>
          </p:nvPr>
        </p:nvSpPr>
        <p:spPr/>
        <p:txBody>
          <a:bodyPr vert="horz" lIns="91440" tIns="45720" rIns="91440" bIns="45720" rtlCol="0" anchor="t">
            <a:normAutofit/>
          </a:bodyPr>
          <a:lstStyle/>
          <a:p>
            <a:r>
              <a:rPr lang="en-US" dirty="0"/>
              <a:t>A scientist's goal is to learn.</a:t>
            </a:r>
          </a:p>
          <a:p>
            <a:r>
              <a:rPr lang="en-US" dirty="0"/>
              <a:t>A scientist will learn faster and more when they solve problems. </a:t>
            </a:r>
          </a:p>
        </p:txBody>
      </p:sp>
    </p:spTree>
    <p:extLst>
      <p:ext uri="{BB962C8B-B14F-4D97-AF65-F5344CB8AC3E}">
        <p14:creationId xmlns:p14="http://schemas.microsoft.com/office/powerpoint/2010/main" val="77511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CB6D-E52D-C722-2130-BB496C8368AA}"/>
              </a:ext>
            </a:extLst>
          </p:cNvPr>
          <p:cNvSpPr>
            <a:spLocks noGrp="1"/>
          </p:cNvSpPr>
          <p:nvPr>
            <p:ph type="title"/>
          </p:nvPr>
        </p:nvSpPr>
        <p:spPr/>
        <p:txBody>
          <a:bodyPr/>
          <a:lstStyle/>
          <a:p>
            <a:r>
              <a:rPr lang="en-US" dirty="0"/>
              <a:t>Engineer vs. Scientist</a:t>
            </a:r>
          </a:p>
        </p:txBody>
      </p:sp>
      <p:sp>
        <p:nvSpPr>
          <p:cNvPr id="3" name="Content Placeholder 2">
            <a:extLst>
              <a:ext uri="{FF2B5EF4-FFF2-40B4-BE49-F238E27FC236}">
                <a16:creationId xmlns:a16="http://schemas.microsoft.com/office/drawing/2014/main" id="{53DAD014-BA6C-43BA-81E6-9DFB9DC41C77}"/>
              </a:ext>
            </a:extLst>
          </p:cNvPr>
          <p:cNvSpPr>
            <a:spLocks noGrp="1"/>
          </p:cNvSpPr>
          <p:nvPr>
            <p:ph idx="1"/>
          </p:nvPr>
        </p:nvSpPr>
        <p:spPr/>
        <p:txBody>
          <a:bodyPr vert="horz" lIns="91440" tIns="45720" rIns="91440" bIns="45720" rtlCol="0" anchor="t">
            <a:normAutofit/>
          </a:bodyPr>
          <a:lstStyle/>
          <a:p>
            <a:r>
              <a:rPr lang="en-US" dirty="0"/>
              <a:t>Galileo</a:t>
            </a:r>
          </a:p>
          <a:p>
            <a:pPr lvl="1">
              <a:buFont typeface="Courier New" panose="020B0604020202020204" pitchFamily="34" charset="0"/>
              <a:buChar char="o"/>
            </a:pPr>
            <a:r>
              <a:rPr lang="en-US" dirty="0"/>
              <a:t>He wanted to understand the stars and the galaxy. His main focus was learning about the physical laws of the universe</a:t>
            </a:r>
          </a:p>
          <a:p>
            <a:pPr lvl="1">
              <a:buFont typeface="Courier New" panose="020B0604020202020204" pitchFamily="34" charset="0"/>
              <a:buChar char="o"/>
            </a:pPr>
            <a:r>
              <a:rPr lang="en-US" dirty="0"/>
              <a:t>SCIENTIST</a:t>
            </a:r>
          </a:p>
        </p:txBody>
      </p:sp>
    </p:spTree>
    <p:extLst>
      <p:ext uri="{BB962C8B-B14F-4D97-AF65-F5344CB8AC3E}">
        <p14:creationId xmlns:p14="http://schemas.microsoft.com/office/powerpoint/2010/main" val="279911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CC85-C98A-2B81-5295-99B598FDC23C}"/>
              </a:ext>
            </a:extLst>
          </p:cNvPr>
          <p:cNvSpPr>
            <a:spLocks noGrp="1"/>
          </p:cNvSpPr>
          <p:nvPr>
            <p:ph type="title"/>
          </p:nvPr>
        </p:nvSpPr>
        <p:spPr/>
        <p:txBody>
          <a:bodyPr/>
          <a:lstStyle/>
          <a:p>
            <a:r>
              <a:rPr lang="en-US" dirty="0"/>
              <a:t>Engineer vs. scientist</a:t>
            </a:r>
          </a:p>
        </p:txBody>
      </p:sp>
      <p:sp>
        <p:nvSpPr>
          <p:cNvPr id="3" name="Content Placeholder 2">
            <a:extLst>
              <a:ext uri="{FF2B5EF4-FFF2-40B4-BE49-F238E27FC236}">
                <a16:creationId xmlns:a16="http://schemas.microsoft.com/office/drawing/2014/main" id="{BF604ECB-C562-9F37-0DFB-8CCDCE3A9F22}"/>
              </a:ext>
            </a:extLst>
          </p:cNvPr>
          <p:cNvSpPr>
            <a:spLocks noGrp="1"/>
          </p:cNvSpPr>
          <p:nvPr>
            <p:ph idx="1"/>
          </p:nvPr>
        </p:nvSpPr>
        <p:spPr/>
        <p:txBody>
          <a:bodyPr vert="horz" lIns="91440" tIns="45720" rIns="91440" bIns="45720" rtlCol="0" anchor="t">
            <a:normAutofit/>
          </a:bodyPr>
          <a:lstStyle/>
          <a:p>
            <a:r>
              <a:rPr lang="en-US" dirty="0"/>
              <a:t>Thomas Edison</a:t>
            </a:r>
          </a:p>
          <a:p>
            <a:pPr lvl="1">
              <a:buFont typeface="Courier New" panose="020B0604020202020204" pitchFamily="34" charset="0"/>
              <a:buChar char="o"/>
            </a:pPr>
            <a:r>
              <a:rPr lang="en-US" dirty="0"/>
              <a:t>He built things to solve problems and invented new technologies. He helped create the light bulb, phonograph, camera, and improved the existing telegraph and telephone.</a:t>
            </a:r>
            <a:endParaRPr lang="en-US" dirty="0">
              <a:solidFill>
                <a:srgbClr val="FFFFFF"/>
              </a:solidFill>
              <a:ea typeface="+mn-lt"/>
              <a:cs typeface="+mn-lt"/>
            </a:endParaRPr>
          </a:p>
          <a:p>
            <a:pPr lvl="1">
              <a:buFont typeface="Courier New" panose="020B0604020202020204" pitchFamily="34" charset="0"/>
              <a:buChar char="o"/>
            </a:pPr>
            <a:r>
              <a:rPr lang="en-US" dirty="0"/>
              <a:t>ENGINEER</a:t>
            </a:r>
          </a:p>
        </p:txBody>
      </p:sp>
    </p:spTree>
    <p:extLst>
      <p:ext uri="{BB962C8B-B14F-4D97-AF65-F5344CB8AC3E}">
        <p14:creationId xmlns:p14="http://schemas.microsoft.com/office/powerpoint/2010/main" val="424751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FF5A-5A2F-249A-E57F-389E7201D404}"/>
              </a:ext>
            </a:extLst>
          </p:cNvPr>
          <p:cNvSpPr>
            <a:spLocks noGrp="1"/>
          </p:cNvSpPr>
          <p:nvPr>
            <p:ph type="title"/>
          </p:nvPr>
        </p:nvSpPr>
        <p:spPr/>
        <p:txBody>
          <a:bodyPr/>
          <a:lstStyle/>
          <a:p>
            <a:r>
              <a:rPr lang="en-US" dirty="0"/>
              <a:t>Engineer vs. scientist</a:t>
            </a:r>
          </a:p>
        </p:txBody>
      </p:sp>
      <p:sp>
        <p:nvSpPr>
          <p:cNvPr id="3" name="Content Placeholder 2">
            <a:extLst>
              <a:ext uri="{FF2B5EF4-FFF2-40B4-BE49-F238E27FC236}">
                <a16:creationId xmlns:a16="http://schemas.microsoft.com/office/drawing/2014/main" id="{DB8E4AC1-4620-E7BD-8B2A-28AB4A47326C}"/>
              </a:ext>
            </a:extLst>
          </p:cNvPr>
          <p:cNvSpPr>
            <a:spLocks noGrp="1"/>
          </p:cNvSpPr>
          <p:nvPr>
            <p:ph idx="1"/>
          </p:nvPr>
        </p:nvSpPr>
        <p:spPr/>
        <p:txBody>
          <a:bodyPr vert="horz" lIns="91440" tIns="45720" rIns="91440" bIns="45720" rtlCol="0" anchor="t">
            <a:normAutofit/>
          </a:bodyPr>
          <a:lstStyle/>
          <a:p>
            <a:r>
              <a:rPr lang="en-US" dirty="0"/>
              <a:t>Albert Einstein</a:t>
            </a:r>
          </a:p>
          <a:p>
            <a:pPr lvl="1">
              <a:buFont typeface="Courier New" panose="020B0604020202020204" pitchFamily="34" charset="0"/>
              <a:buChar char="o"/>
            </a:pPr>
            <a:r>
              <a:rPr lang="en-US" dirty="0"/>
              <a:t>He wanted to find a unified theory for all matter and time. His main goal was to learn about the laws of the physical universe.</a:t>
            </a:r>
          </a:p>
          <a:p>
            <a:pPr lvl="1">
              <a:buFont typeface="Courier New" panose="020B0604020202020204" pitchFamily="34" charset="0"/>
              <a:buChar char="o"/>
            </a:pPr>
            <a:r>
              <a:rPr lang="en-US" dirty="0"/>
              <a:t>SCIENTIST</a:t>
            </a:r>
            <a:endParaRPr lang="en-US"/>
          </a:p>
        </p:txBody>
      </p:sp>
    </p:spTree>
    <p:extLst>
      <p:ext uri="{BB962C8B-B14F-4D97-AF65-F5344CB8AC3E}">
        <p14:creationId xmlns:p14="http://schemas.microsoft.com/office/powerpoint/2010/main" val="298410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FB33-3F57-ACEC-DB41-23B8F577FEF1}"/>
              </a:ext>
            </a:extLst>
          </p:cNvPr>
          <p:cNvSpPr>
            <a:spLocks noGrp="1"/>
          </p:cNvSpPr>
          <p:nvPr>
            <p:ph type="title"/>
          </p:nvPr>
        </p:nvSpPr>
        <p:spPr/>
        <p:txBody>
          <a:bodyPr/>
          <a:lstStyle/>
          <a:p>
            <a:r>
              <a:rPr lang="en-US" dirty="0"/>
              <a:t>Engineer vs. scientist</a:t>
            </a:r>
          </a:p>
        </p:txBody>
      </p:sp>
      <p:sp>
        <p:nvSpPr>
          <p:cNvPr id="3" name="Content Placeholder 2">
            <a:extLst>
              <a:ext uri="{FF2B5EF4-FFF2-40B4-BE49-F238E27FC236}">
                <a16:creationId xmlns:a16="http://schemas.microsoft.com/office/drawing/2014/main" id="{8C31E072-4E32-CEA5-03FE-3B6F77DC1249}"/>
              </a:ext>
            </a:extLst>
          </p:cNvPr>
          <p:cNvSpPr>
            <a:spLocks noGrp="1"/>
          </p:cNvSpPr>
          <p:nvPr>
            <p:ph idx="1"/>
          </p:nvPr>
        </p:nvSpPr>
        <p:spPr/>
        <p:txBody>
          <a:bodyPr vert="horz" lIns="91440" tIns="45720" rIns="91440" bIns="45720" rtlCol="0" anchor="t">
            <a:normAutofit/>
          </a:bodyPr>
          <a:lstStyle/>
          <a:p>
            <a:r>
              <a:rPr lang="en-US" dirty="0"/>
              <a:t>Robert Oppenheimer</a:t>
            </a:r>
          </a:p>
          <a:p>
            <a:pPr lvl="1">
              <a:buFont typeface="Courier New" panose="020B0604020202020204" pitchFamily="34" charset="0"/>
              <a:buChar char="o"/>
            </a:pPr>
            <a:r>
              <a:rPr lang="en-US" dirty="0"/>
              <a:t>Oppenheimer was unique in that he researched and learned about nuclear reactions and then created the first atomic bomb. </a:t>
            </a:r>
          </a:p>
          <a:p>
            <a:pPr lvl="1">
              <a:buFont typeface="Courier New" panose="020B0604020202020204" pitchFamily="34" charset="0"/>
              <a:buChar char="o"/>
            </a:pPr>
            <a:r>
              <a:rPr lang="en-US" dirty="0"/>
              <a:t>ENGINEER and SCIENTIST</a:t>
            </a:r>
          </a:p>
        </p:txBody>
      </p:sp>
    </p:spTree>
    <p:extLst>
      <p:ext uri="{BB962C8B-B14F-4D97-AF65-F5344CB8AC3E}">
        <p14:creationId xmlns:p14="http://schemas.microsoft.com/office/powerpoint/2010/main" val="152466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086B-A1E4-1874-9D0D-112D2DC3C99A}"/>
              </a:ext>
            </a:extLst>
          </p:cNvPr>
          <p:cNvSpPr>
            <a:spLocks noGrp="1"/>
          </p:cNvSpPr>
          <p:nvPr>
            <p:ph type="title"/>
          </p:nvPr>
        </p:nvSpPr>
        <p:spPr/>
        <p:txBody>
          <a:bodyPr/>
          <a:lstStyle/>
          <a:p>
            <a:r>
              <a:rPr lang="en-US" dirty="0"/>
              <a:t>Electrical Engineering</a:t>
            </a:r>
          </a:p>
        </p:txBody>
      </p:sp>
      <p:sp>
        <p:nvSpPr>
          <p:cNvPr id="3" name="Content Placeholder 2">
            <a:extLst>
              <a:ext uri="{FF2B5EF4-FFF2-40B4-BE49-F238E27FC236}">
                <a16:creationId xmlns:a16="http://schemas.microsoft.com/office/drawing/2014/main" id="{DC50A795-4AB2-E1B6-DA6A-39EAD771B8DB}"/>
              </a:ext>
            </a:extLst>
          </p:cNvPr>
          <p:cNvSpPr>
            <a:spLocks noGrp="1"/>
          </p:cNvSpPr>
          <p:nvPr>
            <p:ph idx="1"/>
          </p:nvPr>
        </p:nvSpPr>
        <p:spPr/>
        <p:txBody>
          <a:bodyPr vert="horz" lIns="91440" tIns="45720" rIns="91440" bIns="45720" rtlCol="0" anchor="t">
            <a:normAutofit/>
          </a:bodyPr>
          <a:lstStyle/>
          <a:p>
            <a:r>
              <a:rPr lang="en-US" dirty="0"/>
              <a:t>In this camp we are going to focus on the area of electrical engineering that deals with gathering, storing, processing, and transporting information. More specifically, we are going to focus on completing the above areas through use of a Software Defined Radio (SDR)</a:t>
            </a:r>
          </a:p>
        </p:txBody>
      </p:sp>
    </p:spTree>
    <p:extLst>
      <p:ext uri="{BB962C8B-B14F-4D97-AF65-F5344CB8AC3E}">
        <p14:creationId xmlns:p14="http://schemas.microsoft.com/office/powerpoint/2010/main" val="121831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209A-7FA8-8647-2770-8C1EF44C108C}"/>
              </a:ext>
            </a:extLst>
          </p:cNvPr>
          <p:cNvSpPr>
            <a:spLocks noGrp="1"/>
          </p:cNvSpPr>
          <p:nvPr>
            <p:ph type="title"/>
          </p:nvPr>
        </p:nvSpPr>
        <p:spPr/>
        <p:txBody>
          <a:bodyPr/>
          <a:lstStyle/>
          <a:p>
            <a:r>
              <a:rPr lang="en-US" dirty="0"/>
              <a:t>Classifications of electrical systems</a:t>
            </a:r>
          </a:p>
        </p:txBody>
      </p:sp>
      <p:sp>
        <p:nvSpPr>
          <p:cNvPr id="3" name="Content Placeholder 2">
            <a:extLst>
              <a:ext uri="{FF2B5EF4-FFF2-40B4-BE49-F238E27FC236}">
                <a16:creationId xmlns:a16="http://schemas.microsoft.com/office/drawing/2014/main" id="{AD90467A-BFD9-84EF-9E38-890842953D2E}"/>
              </a:ext>
            </a:extLst>
          </p:cNvPr>
          <p:cNvSpPr>
            <a:spLocks noGrp="1"/>
          </p:cNvSpPr>
          <p:nvPr>
            <p:ph idx="1"/>
          </p:nvPr>
        </p:nvSpPr>
        <p:spPr/>
        <p:txBody>
          <a:bodyPr vert="horz" lIns="91440" tIns="45720" rIns="91440" bIns="45720" rtlCol="0" anchor="t">
            <a:normAutofit fontScale="92500" lnSpcReduction="10000"/>
          </a:bodyPr>
          <a:lstStyle/>
          <a:p>
            <a:r>
              <a:rPr lang="en-US" dirty="0"/>
              <a:t>Communication systems</a:t>
            </a:r>
          </a:p>
          <a:p>
            <a:r>
              <a:rPr lang="en-US" dirty="0"/>
              <a:t>Computer Systems</a:t>
            </a:r>
          </a:p>
          <a:p>
            <a:r>
              <a:rPr lang="en-US" dirty="0"/>
              <a:t>Control Systems</a:t>
            </a:r>
          </a:p>
          <a:p>
            <a:r>
              <a:rPr lang="en-US" dirty="0"/>
              <a:t>Electromagnetics</a:t>
            </a:r>
          </a:p>
          <a:p>
            <a:r>
              <a:rPr lang="en-US" dirty="0"/>
              <a:t>Electronics</a:t>
            </a:r>
          </a:p>
          <a:p>
            <a:r>
              <a:rPr lang="en-US" dirty="0"/>
              <a:t>Power Systems</a:t>
            </a:r>
          </a:p>
          <a:p>
            <a:r>
              <a:rPr lang="en-US" dirty="0"/>
              <a:t>Signal Processing Systems</a:t>
            </a:r>
          </a:p>
        </p:txBody>
      </p:sp>
    </p:spTree>
    <p:extLst>
      <p:ext uri="{BB962C8B-B14F-4D97-AF65-F5344CB8AC3E}">
        <p14:creationId xmlns:p14="http://schemas.microsoft.com/office/powerpoint/2010/main" val="1827345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TotalTime>
  <Words>67</Words>
  <Application>Microsoft Office PowerPoint</Application>
  <PresentationFormat>Widescreen</PresentationFormat>
  <Paragraphs>5</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Intro to Electrical Engineering</vt:lpstr>
      <vt:lpstr>What is Electrical Engineering</vt:lpstr>
      <vt:lpstr>Engineering vs. Science: Do they overlap?</vt:lpstr>
      <vt:lpstr>Engineer vs. Scientist</vt:lpstr>
      <vt:lpstr>Engineer vs. scientist</vt:lpstr>
      <vt:lpstr>Engineer vs. scientist</vt:lpstr>
      <vt:lpstr>Engineer vs. scientist</vt:lpstr>
      <vt:lpstr>Electrical Engineering</vt:lpstr>
      <vt:lpstr>Classifications of electrical systems</vt:lpstr>
      <vt:lpstr>What is SDR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Electrical Engineering</dc:title>
  <dc:creator>Spencer Grady</dc:creator>
  <cp:lastModifiedBy>Spencer Grady</cp:lastModifiedBy>
  <cp:revision>278</cp:revision>
  <dcterms:created xsi:type="dcterms:W3CDTF">2024-03-31T01:53:10Z</dcterms:created>
  <dcterms:modified xsi:type="dcterms:W3CDTF">2024-04-06T18:09:37Z</dcterms:modified>
</cp:coreProperties>
</file>