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F753F-26AA-BDEE-6268-3F2BC0A96F2A}" v="4" dt="2024-04-06T18:05:57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 Grady" userId="S::sgrady11@students.kennesaw.edu::7fcf07f7-aae4-463d-97f0-7643140f366e" providerId="AD" clId="Web-{6158E93C-61CC-11DF-A3A1-10FA28674EC3}"/>
    <pc:docChg chg="addSld delSld modSld">
      <pc:chgData name="Spencer Grady" userId="S::sgrady11@students.kennesaw.edu::7fcf07f7-aae4-463d-97f0-7643140f366e" providerId="AD" clId="Web-{6158E93C-61CC-11DF-A3A1-10FA28674EC3}" dt="2024-04-04T02:33:57.055" v="2488" actId="20577"/>
      <pc:docMkLst>
        <pc:docMk/>
      </pc:docMkLst>
      <pc:sldChg chg="addSp modSp mod setBg">
        <pc:chgData name="Spencer Grady" userId="S::sgrady11@students.kennesaw.edu::7fcf07f7-aae4-463d-97f0-7643140f366e" providerId="AD" clId="Web-{6158E93C-61CC-11DF-A3A1-10FA28674EC3}" dt="2024-04-04T01:00:26.059" v="211" actId="20577"/>
        <pc:sldMkLst>
          <pc:docMk/>
          <pc:sldMk cId="3220765862" sldId="257"/>
        </pc:sldMkLst>
        <pc:spChg chg="mod">
          <ac:chgData name="Spencer Grady" userId="S::sgrady11@students.kennesaw.edu::7fcf07f7-aae4-463d-97f0-7643140f366e" providerId="AD" clId="Web-{6158E93C-61CC-11DF-A3A1-10FA28674EC3}" dt="2024-04-04T00:53:54.033" v="91"/>
          <ac:spMkLst>
            <pc:docMk/>
            <pc:sldMk cId="3220765862" sldId="257"/>
            <ac:spMk id="2" creationId="{A9AB8A3E-2A06-DF3E-06F7-17E58E828047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1:00:26.059" v="211" actId="20577"/>
          <ac:spMkLst>
            <pc:docMk/>
            <pc:sldMk cId="3220765862" sldId="257"/>
            <ac:spMk id="3" creationId="{9E56A74F-3887-3707-B0B9-456DA82CE75E}"/>
          </ac:spMkLst>
        </pc:spChg>
        <pc:spChg chg="add">
          <ac:chgData name="Spencer Grady" userId="S::sgrady11@students.kennesaw.edu::7fcf07f7-aae4-463d-97f0-7643140f366e" providerId="AD" clId="Web-{6158E93C-61CC-11DF-A3A1-10FA28674EC3}" dt="2024-04-04T00:53:54.033" v="91"/>
          <ac:spMkLst>
            <pc:docMk/>
            <pc:sldMk cId="3220765862" sldId="257"/>
            <ac:spMk id="9" creationId="{C2E4E997-8672-4FFD-B8EC-9932A8E4714B}"/>
          </ac:spMkLst>
        </pc:spChg>
        <pc:grpChg chg="add">
          <ac:chgData name="Spencer Grady" userId="S::sgrady11@students.kennesaw.edu::7fcf07f7-aae4-463d-97f0-7643140f366e" providerId="AD" clId="Web-{6158E93C-61CC-11DF-A3A1-10FA28674EC3}" dt="2024-04-04T00:53:54.033" v="91"/>
          <ac:grpSpMkLst>
            <pc:docMk/>
            <pc:sldMk cId="3220765862" sldId="257"/>
            <ac:grpSpMk id="13" creationId="{453E4DEE-E996-40F8-8635-0FF43D7348F9}"/>
          </ac:grpSpMkLst>
        </pc:grpChg>
        <pc:picChg chg="add mod">
          <ac:chgData name="Spencer Grady" userId="S::sgrady11@students.kennesaw.edu::7fcf07f7-aae4-463d-97f0-7643140f366e" providerId="AD" clId="Web-{6158E93C-61CC-11DF-A3A1-10FA28674EC3}" dt="2024-04-04T00:57:06.538" v="93" actId="14100"/>
          <ac:picMkLst>
            <pc:docMk/>
            <pc:sldMk cId="3220765862" sldId="257"/>
            <ac:picMk id="4" creationId="{AE5E63FE-BE37-62B3-E758-1BB411FA5135}"/>
          </ac:picMkLst>
        </pc:picChg>
        <pc:picChg chg="add">
          <ac:chgData name="Spencer Grady" userId="S::sgrady11@students.kennesaw.edu::7fcf07f7-aae4-463d-97f0-7643140f366e" providerId="AD" clId="Web-{6158E93C-61CC-11DF-A3A1-10FA28674EC3}" dt="2024-04-04T00:53:54.033" v="91"/>
          <ac:picMkLst>
            <pc:docMk/>
            <pc:sldMk cId="3220765862" sldId="257"/>
            <ac:picMk id="11" creationId="{FE6BA9E6-1D9E-4D30-B528-D49FA1342E4E}"/>
          </ac:picMkLst>
        </pc:picChg>
      </pc:sldChg>
      <pc:sldChg chg="addSp delSp modSp mod setBg modNotes">
        <pc:chgData name="Spencer Grady" userId="S::sgrady11@students.kennesaw.edu::7fcf07f7-aae4-463d-97f0-7643140f366e" providerId="AD" clId="Web-{6158E93C-61CC-11DF-A3A1-10FA28674EC3}" dt="2024-04-04T01:25:49.446" v="598"/>
        <pc:sldMkLst>
          <pc:docMk/>
          <pc:sldMk cId="4017211239" sldId="258"/>
        </pc:sldMkLst>
        <pc:spChg chg="del mod ord">
          <ac:chgData name="Spencer Grady" userId="S::sgrady11@students.kennesaw.edu::7fcf07f7-aae4-463d-97f0-7643140f366e" providerId="AD" clId="Web-{6158E93C-61CC-11DF-A3A1-10FA28674EC3}" dt="2024-04-04T01:05:02.175" v="218"/>
          <ac:spMkLst>
            <pc:docMk/>
            <pc:sldMk cId="4017211239" sldId="258"/>
            <ac:spMk id="2" creationId="{88FC51A4-5E12-6516-3EBB-596F17E53143}"/>
          </ac:spMkLst>
        </pc:spChg>
        <pc:spChg chg="add del mod">
          <ac:chgData name="Spencer Grady" userId="S::sgrady11@students.kennesaw.edu::7fcf07f7-aae4-463d-97f0-7643140f366e" providerId="AD" clId="Web-{6158E93C-61CC-11DF-A3A1-10FA28674EC3}" dt="2024-04-04T01:05:11.206" v="220"/>
          <ac:spMkLst>
            <pc:docMk/>
            <pc:sldMk cId="4017211239" sldId="258"/>
            <ac:spMk id="5" creationId="{1B83862F-8978-9066-9D17-53EBC49DB32F}"/>
          </ac:spMkLst>
        </pc:spChg>
        <pc:grpChg chg="add del">
          <ac:chgData name="Spencer Grady" userId="S::sgrady11@students.kennesaw.edu::7fcf07f7-aae4-463d-97f0-7643140f366e" providerId="AD" clId="Web-{6158E93C-61CC-11DF-A3A1-10FA28674EC3}" dt="2024-04-04T01:04:39.831" v="214"/>
          <ac:grpSpMkLst>
            <pc:docMk/>
            <pc:sldMk cId="4017211239" sldId="258"/>
            <ac:grpSpMk id="10" creationId="{9795E515-5F57-431F-9A0D-3A0419DF7572}"/>
          </ac:grpSpMkLst>
        </pc:grpChg>
        <pc:grpChg chg="add del">
          <ac:chgData name="Spencer Grady" userId="S::sgrady11@students.kennesaw.edu::7fcf07f7-aae4-463d-97f0-7643140f366e" providerId="AD" clId="Web-{6158E93C-61CC-11DF-A3A1-10FA28674EC3}" dt="2024-04-04T01:04:39.831" v="214"/>
          <ac:grpSpMkLst>
            <pc:docMk/>
            <pc:sldMk cId="4017211239" sldId="258"/>
            <ac:grpSpMk id="66" creationId="{316DCFC9-6877-407C-8170-608FCB8E35AE}"/>
          </ac:grpSpMkLst>
        </pc:grpChg>
        <pc:grpChg chg="add del">
          <ac:chgData name="Spencer Grady" userId="S::sgrady11@students.kennesaw.edu::7fcf07f7-aae4-463d-97f0-7643140f366e" providerId="AD" clId="Web-{6158E93C-61CC-11DF-A3A1-10FA28674EC3}" dt="2024-04-04T01:04:39.831" v="214"/>
          <ac:grpSpMkLst>
            <pc:docMk/>
            <pc:sldMk cId="4017211239" sldId="258"/>
            <ac:grpSpMk id="70" creationId="{89353FE7-0D03-4AD2-8B8A-60A06F6BDA4C}"/>
          </ac:grpSpMkLst>
        </pc:grpChg>
        <pc:picChg chg="add mod">
          <ac:chgData name="Spencer Grady" userId="S::sgrady11@students.kennesaw.edu::7fcf07f7-aae4-463d-97f0-7643140f366e" providerId="AD" clId="Web-{6158E93C-61CC-11DF-A3A1-10FA28674EC3}" dt="2024-04-04T01:05:25.988" v="225" actId="1076"/>
          <ac:picMkLst>
            <pc:docMk/>
            <pc:sldMk cId="4017211239" sldId="258"/>
            <ac:picMk id="3" creationId="{8CE7A199-C6EB-A807-3C67-E0F27382721A}"/>
          </ac:picMkLst>
        </pc:picChg>
        <pc:picChg chg="add del">
          <ac:chgData name="Spencer Grady" userId="S::sgrady11@students.kennesaw.edu::7fcf07f7-aae4-463d-97f0-7643140f366e" providerId="AD" clId="Web-{6158E93C-61CC-11DF-A3A1-10FA28674EC3}" dt="2024-04-04T01:04:39.831" v="214"/>
          <ac:picMkLst>
            <pc:docMk/>
            <pc:sldMk cId="4017211239" sldId="258"/>
            <ac:picMk id="8" creationId="{50C065C3-0FE3-4452-B765-CB05BBB2A983}"/>
          </ac:picMkLst>
        </pc:picChg>
      </pc:sldChg>
      <pc:sldChg chg="modSp modNotes">
        <pc:chgData name="Spencer Grady" userId="S::sgrady11@students.kennesaw.edu::7fcf07f7-aae4-463d-97f0-7643140f366e" providerId="AD" clId="Web-{6158E93C-61CC-11DF-A3A1-10FA28674EC3}" dt="2024-04-04T01:34:13.584" v="776"/>
        <pc:sldMkLst>
          <pc:docMk/>
          <pc:sldMk cId="956624410" sldId="259"/>
        </pc:sldMkLst>
        <pc:spChg chg="mod">
          <ac:chgData name="Spencer Grady" userId="S::sgrady11@students.kennesaw.edu::7fcf07f7-aae4-463d-97f0-7643140f366e" providerId="AD" clId="Web-{6158E93C-61CC-11DF-A3A1-10FA28674EC3}" dt="2024-04-04T01:33:44.317" v="732" actId="20577"/>
          <ac:spMkLst>
            <pc:docMk/>
            <pc:sldMk cId="956624410" sldId="259"/>
            <ac:spMk id="3" creationId="{C9E2B8E7-1FC7-9EF9-C759-B9CD42B09241}"/>
          </ac:spMkLst>
        </pc:spChg>
      </pc:sldChg>
      <pc:sldChg chg="addSp delSp modSp mod setBg modNotes">
        <pc:chgData name="Spencer Grady" userId="S::sgrady11@students.kennesaw.edu::7fcf07f7-aae4-463d-97f0-7643140f366e" providerId="AD" clId="Web-{6158E93C-61CC-11DF-A3A1-10FA28674EC3}" dt="2024-04-04T01:46:00.008" v="1381"/>
        <pc:sldMkLst>
          <pc:docMk/>
          <pc:sldMk cId="1185358378" sldId="260"/>
        </pc:sldMkLst>
        <pc:spChg chg="mod">
          <ac:chgData name="Spencer Grady" userId="S::sgrady11@students.kennesaw.edu::7fcf07f7-aae4-463d-97f0-7643140f366e" providerId="AD" clId="Web-{6158E93C-61CC-11DF-A3A1-10FA28674EC3}" dt="2024-04-04T01:23:34.505" v="477" actId="20577"/>
          <ac:spMkLst>
            <pc:docMk/>
            <pc:sldMk cId="1185358378" sldId="260"/>
            <ac:spMk id="2" creationId="{2F1A348D-FCCB-A87B-1529-E81814E93B6F}"/>
          </ac:spMkLst>
        </pc:spChg>
        <pc:spChg chg="mod ord">
          <ac:chgData name="Spencer Grady" userId="S::sgrady11@students.kennesaw.edu::7fcf07f7-aae4-463d-97f0-7643140f366e" providerId="AD" clId="Web-{6158E93C-61CC-11DF-A3A1-10FA28674EC3}" dt="2024-04-04T01:41:58.923" v="1154" actId="20577"/>
          <ac:spMkLst>
            <pc:docMk/>
            <pc:sldMk cId="1185358378" sldId="260"/>
            <ac:spMk id="3" creationId="{F47FD33D-714A-AD9D-7B74-D263219241F1}"/>
          </ac:spMkLst>
        </pc:spChg>
        <pc:spChg chg="add">
          <ac:chgData name="Spencer Grady" userId="S::sgrady11@students.kennesaw.edu::7fcf07f7-aae4-463d-97f0-7643140f366e" providerId="AD" clId="Web-{6158E93C-61CC-11DF-A3A1-10FA28674EC3}" dt="2024-04-04T01:22:53.457" v="472"/>
          <ac:spMkLst>
            <pc:docMk/>
            <pc:sldMk cId="1185358378" sldId="260"/>
            <ac:spMk id="6" creationId="{C2E4E997-8672-4FFD-B8EC-9932A8E4714B}"/>
          </ac:spMkLst>
        </pc:spChg>
        <pc:grpChg chg="add">
          <ac:chgData name="Spencer Grady" userId="S::sgrady11@students.kennesaw.edu::7fcf07f7-aae4-463d-97f0-7643140f366e" providerId="AD" clId="Web-{6158E93C-61CC-11DF-A3A1-10FA28674EC3}" dt="2024-04-04T01:22:53.457" v="472"/>
          <ac:grpSpMkLst>
            <pc:docMk/>
            <pc:sldMk cId="1185358378" sldId="260"/>
            <ac:grpSpMk id="7" creationId="{453E4DEE-E996-40F8-8635-0FF43D7348F9}"/>
          </ac:grpSpMkLst>
        </pc:grpChg>
        <pc:grpChg chg="add del">
          <ac:chgData name="Spencer Grady" userId="S::sgrady11@students.kennesaw.edu::7fcf07f7-aae4-463d-97f0-7643140f366e" providerId="AD" clId="Web-{6158E93C-61CC-11DF-A3A1-10FA28674EC3}" dt="2024-04-04T01:22:50.364" v="471"/>
          <ac:grpSpMkLst>
            <pc:docMk/>
            <pc:sldMk cId="1185358378" sldId="260"/>
            <ac:grpSpMk id="9" creationId="{9AE4726C-1831-4FE3-9A11-227F0DC2F0BC}"/>
          </ac:grpSpMkLst>
        </pc:grpChg>
        <pc:grpChg chg="add del">
          <ac:chgData name="Spencer Grady" userId="S::sgrady11@students.kennesaw.edu::7fcf07f7-aae4-463d-97f0-7643140f366e" providerId="AD" clId="Web-{6158E93C-61CC-11DF-A3A1-10FA28674EC3}" dt="2024-04-04T01:22:50.364" v="471"/>
          <ac:grpSpMkLst>
            <pc:docMk/>
            <pc:sldMk cId="1185358378" sldId="260"/>
            <ac:grpSpMk id="13" creationId="{E916825F-759B-4F1A-BA80-AF7137691EC5}"/>
          </ac:grpSpMkLst>
        </pc:grpChg>
        <pc:picChg chg="add mod">
          <ac:chgData name="Spencer Grady" userId="S::sgrady11@students.kennesaw.edu::7fcf07f7-aae4-463d-97f0-7643140f366e" providerId="AD" clId="Web-{6158E93C-61CC-11DF-A3A1-10FA28674EC3}" dt="2024-04-04T01:22:53.457" v="472"/>
          <ac:picMkLst>
            <pc:docMk/>
            <pc:sldMk cId="1185358378" sldId="260"/>
            <ac:picMk id="4" creationId="{2D334C4C-0782-9B74-F6D0-B34630C8A367}"/>
          </ac:picMkLst>
        </pc:picChg>
        <pc:picChg chg="add">
          <ac:chgData name="Spencer Grady" userId="S::sgrady11@students.kennesaw.edu::7fcf07f7-aae4-463d-97f0-7643140f366e" providerId="AD" clId="Web-{6158E93C-61CC-11DF-A3A1-10FA28674EC3}" dt="2024-04-04T01:22:53.457" v="472"/>
          <ac:picMkLst>
            <pc:docMk/>
            <pc:sldMk cId="1185358378" sldId="260"/>
            <ac:picMk id="11" creationId="{FE6BA9E6-1D9E-4D30-B528-D49FA1342E4E}"/>
          </ac:picMkLst>
        </pc:picChg>
      </pc:sldChg>
      <pc:sldChg chg="del">
        <pc:chgData name="Spencer Grady" userId="S::sgrady11@students.kennesaw.edu::7fcf07f7-aae4-463d-97f0-7643140f366e" providerId="AD" clId="Web-{6158E93C-61CC-11DF-A3A1-10FA28674EC3}" dt="2024-04-04T01:46:15.087" v="1382"/>
        <pc:sldMkLst>
          <pc:docMk/>
          <pc:sldMk cId="3890226986" sldId="261"/>
        </pc:sldMkLst>
      </pc:sldChg>
      <pc:sldChg chg="del">
        <pc:chgData name="Spencer Grady" userId="S::sgrady11@students.kennesaw.edu::7fcf07f7-aae4-463d-97f0-7643140f366e" providerId="AD" clId="Web-{6158E93C-61CC-11DF-A3A1-10FA28674EC3}" dt="2024-04-04T01:46:18.524" v="1383"/>
        <pc:sldMkLst>
          <pc:docMk/>
          <pc:sldMk cId="1126599951" sldId="262"/>
        </pc:sldMkLst>
      </pc:sldChg>
      <pc:sldChg chg="modSp">
        <pc:chgData name="Spencer Grady" userId="S::sgrady11@students.kennesaw.edu::7fcf07f7-aae4-463d-97f0-7643140f366e" providerId="AD" clId="Web-{6158E93C-61CC-11DF-A3A1-10FA28674EC3}" dt="2024-04-04T02:33:57.055" v="2488" actId="20577"/>
        <pc:sldMkLst>
          <pc:docMk/>
          <pc:sldMk cId="3918739247" sldId="263"/>
        </pc:sldMkLst>
        <pc:spChg chg="mod">
          <ac:chgData name="Spencer Grady" userId="S::sgrady11@students.kennesaw.edu::7fcf07f7-aae4-463d-97f0-7643140f366e" providerId="AD" clId="Web-{6158E93C-61CC-11DF-A3A1-10FA28674EC3}" dt="2024-04-04T02:33:03.585" v="2362" actId="20577"/>
          <ac:spMkLst>
            <pc:docMk/>
            <pc:sldMk cId="3918739247" sldId="263"/>
            <ac:spMk id="2" creationId="{CB557A52-7C25-5C01-B552-6AE0D9882C1C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2:33:57.055" v="2488" actId="20577"/>
          <ac:spMkLst>
            <pc:docMk/>
            <pc:sldMk cId="3918739247" sldId="263"/>
            <ac:spMk id="3" creationId="{2AB28F29-8935-0B17-4C87-793D4D143749}"/>
          </ac:spMkLst>
        </pc:spChg>
      </pc:sldChg>
      <pc:sldChg chg="modSp new">
        <pc:chgData name="Spencer Grady" userId="S::sgrady11@students.kennesaw.edu::7fcf07f7-aae4-463d-97f0-7643140f366e" providerId="AD" clId="Web-{6158E93C-61CC-11DF-A3A1-10FA28674EC3}" dt="2024-04-04T01:48:36.315" v="1396" actId="20577"/>
        <pc:sldMkLst>
          <pc:docMk/>
          <pc:sldMk cId="371769878" sldId="264"/>
        </pc:sldMkLst>
        <pc:spChg chg="mod">
          <ac:chgData name="Spencer Grady" userId="S::sgrady11@students.kennesaw.edu::7fcf07f7-aae4-463d-97f0-7643140f366e" providerId="AD" clId="Web-{6158E93C-61CC-11DF-A3A1-10FA28674EC3}" dt="2024-04-04T01:48:32.831" v="1395" actId="20577"/>
          <ac:spMkLst>
            <pc:docMk/>
            <pc:sldMk cId="371769878" sldId="264"/>
            <ac:spMk id="2" creationId="{FA0322F8-4FE8-05E0-2A25-341B89F510B0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1:48:36.315" v="1396" actId="20577"/>
          <ac:spMkLst>
            <pc:docMk/>
            <pc:sldMk cId="371769878" sldId="264"/>
            <ac:spMk id="3" creationId="{A3C639AA-B1AE-2CDC-B980-5FF2D1A12A5C}"/>
          </ac:spMkLst>
        </pc:spChg>
      </pc:sldChg>
      <pc:sldChg chg="modSp new">
        <pc:chgData name="Spencer Grady" userId="S::sgrady11@students.kennesaw.edu::7fcf07f7-aae4-463d-97f0-7643140f366e" providerId="AD" clId="Web-{6158E93C-61CC-11DF-A3A1-10FA28674EC3}" dt="2024-04-04T02:00:50.350" v="1649" actId="20577"/>
        <pc:sldMkLst>
          <pc:docMk/>
          <pc:sldMk cId="2358630497" sldId="265"/>
        </pc:sldMkLst>
        <pc:spChg chg="mod">
          <ac:chgData name="Spencer Grady" userId="S::sgrady11@students.kennesaw.edu::7fcf07f7-aae4-463d-97f0-7643140f366e" providerId="AD" clId="Web-{6158E93C-61CC-11DF-A3A1-10FA28674EC3}" dt="2024-04-04T01:49:46.895" v="1400" actId="20577"/>
          <ac:spMkLst>
            <pc:docMk/>
            <pc:sldMk cId="2358630497" sldId="265"/>
            <ac:spMk id="2" creationId="{85A398C3-9BCF-478D-CF2C-AB7A66E5C807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2:00:50.350" v="1649" actId="20577"/>
          <ac:spMkLst>
            <pc:docMk/>
            <pc:sldMk cId="2358630497" sldId="265"/>
            <ac:spMk id="3" creationId="{83273F87-2B01-8932-12DB-654D3128963F}"/>
          </ac:spMkLst>
        </pc:spChg>
      </pc:sldChg>
      <pc:sldChg chg="addSp modSp new mod setBg">
        <pc:chgData name="Spencer Grady" userId="S::sgrady11@students.kennesaw.edu::7fcf07f7-aae4-463d-97f0-7643140f366e" providerId="AD" clId="Web-{6158E93C-61CC-11DF-A3A1-10FA28674EC3}" dt="2024-04-04T02:17:56.703" v="1725" actId="20577"/>
        <pc:sldMkLst>
          <pc:docMk/>
          <pc:sldMk cId="3172258135" sldId="266"/>
        </pc:sldMkLst>
        <pc:spChg chg="mod">
          <ac:chgData name="Spencer Grady" userId="S::sgrady11@students.kennesaw.edu::7fcf07f7-aae4-463d-97f0-7643140f366e" providerId="AD" clId="Web-{6158E93C-61CC-11DF-A3A1-10FA28674EC3}" dt="2024-04-04T02:04:04.636" v="1722"/>
          <ac:spMkLst>
            <pc:docMk/>
            <pc:sldMk cId="3172258135" sldId="266"/>
            <ac:spMk id="2" creationId="{213CE87E-DA43-23C4-07D7-68FD45F3FECB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2:17:56.703" v="1725" actId="20577"/>
          <ac:spMkLst>
            <pc:docMk/>
            <pc:sldMk cId="3172258135" sldId="266"/>
            <ac:spMk id="3" creationId="{3859C678-695E-7938-289D-693A43C5F058}"/>
          </ac:spMkLst>
        </pc:spChg>
        <pc:spChg chg="add">
          <ac:chgData name="Spencer Grady" userId="S::sgrady11@students.kennesaw.edu::7fcf07f7-aae4-463d-97f0-7643140f366e" providerId="AD" clId="Web-{6158E93C-61CC-11DF-A3A1-10FA28674EC3}" dt="2024-04-04T02:04:04.636" v="1722"/>
          <ac:spMkLst>
            <pc:docMk/>
            <pc:sldMk cId="3172258135" sldId="266"/>
            <ac:spMk id="9" creationId="{C2E4E997-8672-4FFD-B8EC-9932A8E4714B}"/>
          </ac:spMkLst>
        </pc:spChg>
        <pc:grpChg chg="add">
          <ac:chgData name="Spencer Grady" userId="S::sgrady11@students.kennesaw.edu::7fcf07f7-aae4-463d-97f0-7643140f366e" providerId="AD" clId="Web-{6158E93C-61CC-11DF-A3A1-10FA28674EC3}" dt="2024-04-04T02:04:04.636" v="1722"/>
          <ac:grpSpMkLst>
            <pc:docMk/>
            <pc:sldMk cId="3172258135" sldId="266"/>
            <ac:grpSpMk id="13" creationId="{453E4DEE-E996-40F8-8635-0FF43D7348F9}"/>
          </ac:grpSpMkLst>
        </pc:grpChg>
        <pc:picChg chg="add mod">
          <ac:chgData name="Spencer Grady" userId="S::sgrady11@students.kennesaw.edu::7fcf07f7-aae4-463d-97f0-7643140f366e" providerId="AD" clId="Web-{6158E93C-61CC-11DF-A3A1-10FA28674EC3}" dt="2024-04-04T02:04:04.636" v="1722"/>
          <ac:picMkLst>
            <pc:docMk/>
            <pc:sldMk cId="3172258135" sldId="266"/>
            <ac:picMk id="4" creationId="{592D9AC6-BD27-53F2-FA2F-72D238F62E83}"/>
          </ac:picMkLst>
        </pc:picChg>
        <pc:picChg chg="add">
          <ac:chgData name="Spencer Grady" userId="S::sgrady11@students.kennesaw.edu::7fcf07f7-aae4-463d-97f0-7643140f366e" providerId="AD" clId="Web-{6158E93C-61CC-11DF-A3A1-10FA28674EC3}" dt="2024-04-04T02:04:04.636" v="1722"/>
          <ac:picMkLst>
            <pc:docMk/>
            <pc:sldMk cId="3172258135" sldId="266"/>
            <ac:picMk id="11" creationId="{FE6BA9E6-1D9E-4D30-B528-D49FA1342E4E}"/>
          </ac:picMkLst>
        </pc:picChg>
      </pc:sldChg>
      <pc:sldChg chg="modSp new">
        <pc:chgData name="Spencer Grady" userId="S::sgrady11@students.kennesaw.edu::7fcf07f7-aae4-463d-97f0-7643140f366e" providerId="AD" clId="Web-{6158E93C-61CC-11DF-A3A1-10FA28674EC3}" dt="2024-04-04T02:22:54.601" v="2109" actId="20577"/>
        <pc:sldMkLst>
          <pc:docMk/>
          <pc:sldMk cId="2321463702" sldId="267"/>
        </pc:sldMkLst>
        <pc:spChg chg="mod">
          <ac:chgData name="Spencer Grady" userId="S::sgrady11@students.kennesaw.edu::7fcf07f7-aae4-463d-97f0-7643140f366e" providerId="AD" clId="Web-{6158E93C-61CC-11DF-A3A1-10FA28674EC3}" dt="2024-04-04T02:18:26.266" v="1730" actId="20577"/>
          <ac:spMkLst>
            <pc:docMk/>
            <pc:sldMk cId="2321463702" sldId="267"/>
            <ac:spMk id="2" creationId="{BA12E264-6258-304A-203C-08F770780B3B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2:22:54.601" v="2109" actId="20577"/>
          <ac:spMkLst>
            <pc:docMk/>
            <pc:sldMk cId="2321463702" sldId="267"/>
            <ac:spMk id="3" creationId="{0D22794B-3A1D-79E5-5801-4A628002C68B}"/>
          </ac:spMkLst>
        </pc:spChg>
      </pc:sldChg>
      <pc:sldChg chg="modSp new">
        <pc:chgData name="Spencer Grady" userId="S::sgrady11@students.kennesaw.edu::7fcf07f7-aae4-463d-97f0-7643140f366e" providerId="AD" clId="Web-{6158E93C-61CC-11DF-A3A1-10FA28674EC3}" dt="2024-04-04T02:29:40.408" v="2174" actId="20577"/>
        <pc:sldMkLst>
          <pc:docMk/>
          <pc:sldMk cId="413631437" sldId="268"/>
        </pc:sldMkLst>
        <pc:spChg chg="mod">
          <ac:chgData name="Spencer Grady" userId="S::sgrady11@students.kennesaw.edu::7fcf07f7-aae4-463d-97f0-7643140f366e" providerId="AD" clId="Web-{6158E93C-61CC-11DF-A3A1-10FA28674EC3}" dt="2024-04-04T02:22:27.241" v="2048" actId="20577"/>
          <ac:spMkLst>
            <pc:docMk/>
            <pc:sldMk cId="413631437" sldId="268"/>
            <ac:spMk id="2" creationId="{7F595320-CD5D-EE70-82DD-F34D04CCF09B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2:29:40.408" v="2174" actId="20577"/>
          <ac:spMkLst>
            <pc:docMk/>
            <pc:sldMk cId="413631437" sldId="268"/>
            <ac:spMk id="3" creationId="{C19E8D64-0C4A-3338-811D-C09107A7012D}"/>
          </ac:spMkLst>
        </pc:spChg>
      </pc:sldChg>
      <pc:sldChg chg="modSp new">
        <pc:chgData name="Spencer Grady" userId="S::sgrady11@students.kennesaw.edu::7fcf07f7-aae4-463d-97f0-7643140f366e" providerId="AD" clId="Web-{6158E93C-61CC-11DF-A3A1-10FA28674EC3}" dt="2024-04-04T02:32:36.225" v="2360" actId="20577"/>
        <pc:sldMkLst>
          <pc:docMk/>
          <pc:sldMk cId="2577449313" sldId="269"/>
        </pc:sldMkLst>
        <pc:spChg chg="mod">
          <ac:chgData name="Spencer Grady" userId="S::sgrady11@students.kennesaw.edu::7fcf07f7-aae4-463d-97f0-7643140f366e" providerId="AD" clId="Web-{6158E93C-61CC-11DF-A3A1-10FA28674EC3}" dt="2024-04-04T02:29:46.627" v="2183" actId="20577"/>
          <ac:spMkLst>
            <pc:docMk/>
            <pc:sldMk cId="2577449313" sldId="269"/>
            <ac:spMk id="2" creationId="{5F5FD645-ACD1-4EF4-D6EF-A1B18408EFEA}"/>
          </ac:spMkLst>
        </pc:spChg>
        <pc:spChg chg="mod">
          <ac:chgData name="Spencer Grady" userId="S::sgrady11@students.kennesaw.edu::7fcf07f7-aae4-463d-97f0-7643140f366e" providerId="AD" clId="Web-{6158E93C-61CC-11DF-A3A1-10FA28674EC3}" dt="2024-04-04T02:32:36.225" v="2360" actId="20577"/>
          <ac:spMkLst>
            <pc:docMk/>
            <pc:sldMk cId="2577449313" sldId="269"/>
            <ac:spMk id="3" creationId="{3412516C-BA58-ED0C-4AB8-C19A0455D4E7}"/>
          </ac:spMkLst>
        </pc:spChg>
      </pc:sldChg>
    </pc:docChg>
  </pc:docChgLst>
  <pc:docChgLst>
    <pc:chgData name="Spencer Grady" userId="S::sgrady11@students.kennesaw.edu::7fcf07f7-aae4-463d-97f0-7643140f366e" providerId="AD" clId="Web-{7D0F753F-26AA-BDEE-6268-3F2BC0A96F2A}"/>
    <pc:docChg chg="modSld">
      <pc:chgData name="Spencer Grady" userId="S::sgrady11@students.kennesaw.edu::7fcf07f7-aae4-463d-97f0-7643140f366e" providerId="AD" clId="Web-{7D0F753F-26AA-BDEE-6268-3F2BC0A96F2A}" dt="2024-04-06T18:05:55.583" v="81"/>
      <pc:docMkLst>
        <pc:docMk/>
      </pc:docMkLst>
      <pc:sldChg chg="modSp modNotes">
        <pc:chgData name="Spencer Grady" userId="S::sgrady11@students.kennesaw.edu::7fcf07f7-aae4-463d-97f0-7643140f366e" providerId="AD" clId="Web-{7D0F753F-26AA-BDEE-6268-3F2BC0A96F2A}" dt="2024-04-06T18:04:46.735" v="19"/>
        <pc:sldMkLst>
          <pc:docMk/>
          <pc:sldMk cId="2321463702" sldId="267"/>
        </pc:sldMkLst>
        <pc:spChg chg="mod">
          <ac:chgData name="Spencer Grady" userId="S::sgrady11@students.kennesaw.edu::7fcf07f7-aae4-463d-97f0-7643140f366e" providerId="AD" clId="Web-{7D0F753F-26AA-BDEE-6268-3F2BC0A96F2A}" dt="2024-04-06T18:00:53.829" v="1" actId="20577"/>
          <ac:spMkLst>
            <pc:docMk/>
            <pc:sldMk cId="2321463702" sldId="267"/>
            <ac:spMk id="3" creationId="{0D22794B-3A1D-79E5-5801-4A628002C68B}"/>
          </ac:spMkLst>
        </pc:spChg>
      </pc:sldChg>
      <pc:sldChg chg="modNotes">
        <pc:chgData name="Spencer Grady" userId="S::sgrady11@students.kennesaw.edu::7fcf07f7-aae4-463d-97f0-7643140f366e" providerId="AD" clId="Web-{7D0F753F-26AA-BDEE-6268-3F2BC0A96F2A}" dt="2024-04-06T18:05:20.581" v="49"/>
        <pc:sldMkLst>
          <pc:docMk/>
          <pc:sldMk cId="413631437" sldId="268"/>
        </pc:sldMkLst>
      </pc:sldChg>
      <pc:sldChg chg="modNotes">
        <pc:chgData name="Spencer Grady" userId="S::sgrady11@students.kennesaw.edu::7fcf07f7-aae4-463d-97f0-7643140f366e" providerId="AD" clId="Web-{7D0F753F-26AA-BDEE-6268-3F2BC0A96F2A}" dt="2024-04-06T18:05:55.583" v="81"/>
        <pc:sldMkLst>
          <pc:docMk/>
          <pc:sldMk cId="257744931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986E0-F810-42D1-9599-6AB2D665979A}" type="datetimeFigureOut"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3B817-52E3-4319-8913-8FD819F08F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 this slide, the instructor should encourage conversation about real world examples of EM waves that the students know of and maybe never thought about the physics behind them.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Ask the students, do they notice a correlation in in wavelength and harmfulness to humans?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What products do they use everyday that produce EM waves?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*** INSTRUCTORS be sure to point out the last bullet for a "GOTCHA" moment ***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The answer to the above question is technically EVERYTHING. EM waves make up the </a:t>
            </a:r>
            <a:r>
              <a:rPr lang="en-US" dirty="0" err="1">
                <a:cs typeface="Calibri"/>
              </a:rPr>
              <a:t>visibile</a:t>
            </a:r>
            <a:r>
              <a:rPr lang="en-US" dirty="0">
                <a:cs typeface="Calibri"/>
              </a:rPr>
              <a:t> light spectrum, therefore everything we see, touch, and hear are tied to EM waves.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3B817-52E3-4319-8913-8FD819F08FC2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Students can think of modulation as "disguising" the signal into a new signal that is easier to transport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3B817-52E3-4319-8913-8FD819F08FC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3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Students can think of demodulating a signal as "removing the disguise" so that you can find out what data the signal is actually carrying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3B817-52E3-4319-8913-8FD819F08FC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Transmissions is SENDING the signal 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Reception is RECEIVING the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3B817-52E3-4319-8913-8FD819F08FC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 this slide, the instructor should point out the correlation of wavelength and harmfulness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Create brainstorm other areas that radio waves, or EM waves in general have applications.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3B817-52E3-4319-8913-8FD819F08FC2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Why the focus on radio stations? Students will use the RTL-SDR to create their own radio and listen to the station for the lab!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Radio stations do not send their signal directly to your car radio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Digital Audio Compression: This reduces the size of the overall signal but the contents remain unaffected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Digital Broadcast Antenna: This is the device that takes the compressed audio signal and broadcasts it out for listeners (radios) to receive.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3B817-52E3-4319-8913-8FD819F08FC2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261-89E1-CC4B-1BCD-0FFCC5437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Radio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5D2C9-98BB-161F-1EF1-968F1792D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SDR STEM CAMP</a:t>
            </a:r>
          </a:p>
          <a:p>
            <a:r>
              <a:rPr lang="en-US" dirty="0"/>
              <a:t>Developed by: Spencer Grady &amp; Hunter </a:t>
            </a:r>
            <a:r>
              <a:rPr lang="en-US" dirty="0" err="1"/>
              <a:t>Litke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A348D-FCCB-A87B-1529-E81814E9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FM Radio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D33D-714A-AD9D-7B74-D2632192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Radio stations do not broadcast directly to your car, there are middle-men that the signal goes through.</a:t>
            </a:r>
          </a:p>
          <a:p>
            <a:r>
              <a:rPr lang="en-US" sz="2000" dirty="0"/>
              <a:t>Radio waves are rarely affected by interference (Large structures in this case). Therefor, there does not have be a direct path between the antenna and your vehicle.</a:t>
            </a:r>
          </a:p>
        </p:txBody>
      </p:sp>
      <p:pic>
        <p:nvPicPr>
          <p:cNvPr id="4" name="Picture 3" descr="How HD Radio Works | HowStuffWorks">
            <a:extLst>
              <a:ext uri="{FF2B5EF4-FFF2-40B4-BE49-F238E27FC236}">
                <a16:creationId xmlns:a16="http://schemas.microsoft.com/office/drawing/2014/main" id="{2D334C4C-0782-9B74-F6D0-B34630C8A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629" y="618518"/>
            <a:ext cx="467702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8535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7A52-7C25-5C01-B552-6AE0D988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8F29-8935-0B17-4C87-793D4D14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Now that you’ve learned all about EM waves and in detail about RF signals, lets practice!</a:t>
            </a:r>
          </a:p>
          <a:p>
            <a:r>
              <a:rPr lang="en-US" dirty="0"/>
              <a:t>We will use the RTL-SDR to listen to an FM radio station!</a:t>
            </a:r>
          </a:p>
        </p:txBody>
      </p:sp>
    </p:spTree>
    <p:extLst>
      <p:ext uri="{BB962C8B-B14F-4D97-AF65-F5344CB8AC3E}">
        <p14:creationId xmlns:p14="http://schemas.microsoft.com/office/powerpoint/2010/main" val="391873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22F8-4FE8-05E0-2A25-341B89F5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39AA-B1AE-2CDC-B980-5FF2D1A1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https://www.hwe.design/design-fundamentals/rf-basics/rf-fundamentals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AB8A3E-2A06-DF3E-06F7-17E58E82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Electromagnetic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74F-3887-3707-B0B9-456DA82C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506" y="1752898"/>
            <a:ext cx="4459287" cy="3965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Electromagnetic (EM) waves are a form of radiation that travel through the universe. An EM wave is created because of vibrations between an electric and magnetic field. </a:t>
            </a:r>
          </a:p>
          <a:p>
            <a:r>
              <a:rPr lang="en-US" sz="2000" dirty="0"/>
              <a:t>Wavelength is the distance between two crests or two troughs.</a:t>
            </a:r>
          </a:p>
          <a:p>
            <a:r>
              <a:rPr lang="en-US" sz="2000" dirty="0"/>
              <a:t>Amplitude is the amount of energy transferred by the wave.</a:t>
            </a:r>
          </a:p>
          <a:p>
            <a:r>
              <a:rPr lang="en-US" sz="2000" dirty="0"/>
              <a:t>Frequency is the number of wavelengths that pass through a point in each time (usually 1 second). </a:t>
            </a:r>
          </a:p>
        </p:txBody>
      </p:sp>
      <p:pic>
        <p:nvPicPr>
          <p:cNvPr id="4" name="Picture 3" descr="Fundamentals of waves — Science Learning Hub">
            <a:extLst>
              <a:ext uri="{FF2B5EF4-FFF2-40B4-BE49-F238E27FC236}">
                <a16:creationId xmlns:a16="http://schemas.microsoft.com/office/drawing/2014/main" id="{AE5E63FE-BE37-62B3-E758-1BB411FA5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1353588"/>
            <a:ext cx="6157802" cy="38839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2076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electromagnetic spectrum&#10;&#10;Description automatically generated">
            <a:extLst>
              <a:ext uri="{FF2B5EF4-FFF2-40B4-BE49-F238E27FC236}">
                <a16:creationId xmlns:a16="http://schemas.microsoft.com/office/drawing/2014/main" id="{8CE7A199-C6EB-A807-3C67-E0F27382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57" y="278190"/>
            <a:ext cx="8530782" cy="63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98C3-9BCF-478D-CF2C-AB7A66E5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F87-2B01-8932-12DB-654D3128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signal is considered RF when its frequency is greater than 300 </a:t>
            </a:r>
            <a:r>
              <a:rPr lang="en-US" dirty="0" err="1"/>
              <a:t>MHz.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carrier signal </a:t>
            </a:r>
            <a:r>
              <a:rPr lang="en-US" dirty="0"/>
              <a:t>is a high-frequency signal the carries the "real" information signals of the data. A carrier signal is needed because of the small size of modern electronics.</a:t>
            </a:r>
          </a:p>
          <a:p>
            <a:r>
              <a:rPr lang="en-US" dirty="0"/>
              <a:t>A </a:t>
            </a:r>
            <a:r>
              <a:rPr lang="en-US" b="1" dirty="0"/>
              <a:t>baseband signal </a:t>
            </a:r>
            <a:r>
              <a:rPr lang="en-US" dirty="0"/>
              <a:t>is an analog signal that carries the information.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CE87E-DA43-23C4-07D7-68FD45F3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678-695E-7938-289D-693A43C5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An analog signal represents data through continual fluctuations</a:t>
            </a:r>
          </a:p>
          <a:p>
            <a:r>
              <a:rPr lang="en-US" sz="2000" dirty="0"/>
              <a:t>A digital signal represents data through specific discrete values.</a:t>
            </a:r>
          </a:p>
        </p:txBody>
      </p:sp>
      <p:pic>
        <p:nvPicPr>
          <p:cNvPr id="4" name="Picture 3" descr="A diagram of a signal&#10;&#10;Description automatically generated">
            <a:extLst>
              <a:ext uri="{FF2B5EF4-FFF2-40B4-BE49-F238E27FC236}">
                <a16:creationId xmlns:a16="http://schemas.microsoft.com/office/drawing/2014/main" id="{592D9AC6-BD27-53F2-FA2F-72D238F6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722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E264-6258-304A-203C-08F77078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794B-3A1D-79E5-5801-4A628002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Modulation means encoding the signal .</a:t>
            </a:r>
          </a:p>
          <a:p>
            <a:r>
              <a:rPr lang="en-US" dirty="0"/>
              <a:t>Why would we want to modulate a signal?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Modulating signals is what allows us to have </a:t>
            </a:r>
            <a:r>
              <a:rPr lang="en-US" b="1" dirty="0"/>
              <a:t>wireless </a:t>
            </a:r>
            <a:r>
              <a:rPr lang="en-US" dirty="0"/>
              <a:t>connections.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Modulating the signal can increase the strength of the signal and can travel further.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Without signal modulation, we would have to have wired connections for even the longest signal travel distances!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5320-CD5D-EE70-82DD-F34D04CC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8D64-0C4A-3338-811D-C09107A7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Demodulation means decoding the signal from its modulated or "encoded" state.</a:t>
            </a:r>
          </a:p>
          <a:p>
            <a:r>
              <a:rPr lang="en-US" dirty="0"/>
              <a:t>Signals can me modulated and demodulated by using hardware or software components.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D645-ACD1-4EF4-D6EF-A1B18408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516C-BA58-ED0C-4AB8-C19A0455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RF Transmission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An RF signal is created by upshifting a low bandwidth signal to radio frequency by a radio transmitter</a:t>
            </a:r>
          </a:p>
          <a:p>
            <a:r>
              <a:rPr lang="en-US" dirty="0"/>
              <a:t>RF Reception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An RF signal is picked up by an antenna and downshifted back to a low bandwidth signal by a radio receiver</a:t>
            </a:r>
          </a:p>
        </p:txBody>
      </p:sp>
    </p:spTree>
    <p:extLst>
      <p:ext uri="{BB962C8B-B14F-4D97-AF65-F5344CB8AC3E}">
        <p14:creationId xmlns:p14="http://schemas.microsoft.com/office/powerpoint/2010/main" val="257744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E1BA-959B-849B-6F2B-04AF1859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B8E7-1FC7-9EF9-C759-B9CD42B0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36" y="1892426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Radio waves have the largest wavelength of any EM wave type, which makes them the least harmful to humans.</a:t>
            </a:r>
          </a:p>
          <a:p>
            <a:r>
              <a:rPr lang="en-US" dirty="0"/>
              <a:t>Gamma rays have the shortest wavelength, which make them EXTREMELY harmful to humans.</a:t>
            </a:r>
          </a:p>
          <a:p>
            <a:r>
              <a:rPr lang="en-US" dirty="0"/>
              <a:t>Radio waves are used in radio broadcasts, civilian and military communication systems, radar systems, and much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2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147</Words>
  <Application>Microsoft Office PowerPoint</Application>
  <PresentationFormat>Widescreen</PresentationFormat>
  <Paragraphs>22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Intro to Radio frequency</vt:lpstr>
      <vt:lpstr>Electromagnetic waves</vt:lpstr>
      <vt:lpstr>PowerPoint Presentation</vt:lpstr>
      <vt:lpstr>RF Basics</vt:lpstr>
      <vt:lpstr>RF Basics</vt:lpstr>
      <vt:lpstr>RF Basics</vt:lpstr>
      <vt:lpstr>RF Basics</vt:lpstr>
      <vt:lpstr>RF basics</vt:lpstr>
      <vt:lpstr>Radio Waves</vt:lpstr>
      <vt:lpstr>FM Radio Stations</vt:lpstr>
      <vt:lpstr>Activity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Radio frequency</dc:title>
  <dc:creator>Spencer Grady</dc:creator>
  <cp:lastModifiedBy>Spencer Grady</cp:lastModifiedBy>
  <cp:revision>331</cp:revision>
  <dcterms:created xsi:type="dcterms:W3CDTF">2024-04-02T02:18:22Z</dcterms:created>
  <dcterms:modified xsi:type="dcterms:W3CDTF">2024-04-06T18:06:03Z</dcterms:modified>
</cp:coreProperties>
</file>