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47" autoAdjust="0"/>
  </p:normalViewPr>
  <p:slideViewPr>
    <p:cSldViewPr snapToGrid="0">
      <p:cViewPr varScale="1">
        <p:scale>
          <a:sx n="48" d="100"/>
          <a:sy n="48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3695-03E8-499E-BF1A-5CA0367BA4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664C-891A-4FC2-9468-543287A0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664C-891A-4FC2-9468-543287A08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Instructor should walk through each component and give a brief description of what each one does. There are slides following this one that instructors can use to 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664C-891A-4FC2-9468-543287A08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perfect example of an input transducer is a microphone.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microphone converts the users voice, which are sound waves, into an appropriate signal form for transportation.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664C-891A-4FC2-9468-543287A08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664C-891A-4FC2-9468-543287A08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E141-0EE0-2A10-93D5-69AEF9D2D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communication systems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DA6E-E8AB-6618-9BD5-E0C22AF5F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Sdr</a:t>
            </a:r>
            <a:r>
              <a:rPr lang="en-US" dirty="0"/>
              <a:t> stem camp</a:t>
            </a:r>
          </a:p>
          <a:p>
            <a:r>
              <a:rPr lang="en-US" dirty="0"/>
              <a:t>Developed by: Spencer grady &amp; hunter </a:t>
            </a:r>
            <a:r>
              <a:rPr lang="en-US" dirty="0" err="1"/>
              <a:t>litke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4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03D-B2CC-2CA9-595A-8ACD163D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57A0-9933-B017-CE23-1AEB9CFC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is the other key limitation of a communication system. There is internal and external noise. </a:t>
            </a:r>
          </a:p>
          <a:p>
            <a:r>
              <a:rPr lang="en-US" dirty="0"/>
              <a:t>Think of noise in communication systems the same way you would if you were trying to hear what someone is saying at a loud stadium. </a:t>
            </a:r>
          </a:p>
          <a:p>
            <a:r>
              <a:rPr lang="en-US" dirty="0"/>
              <a:t>Internal Noise is generated by components within the system.</a:t>
            </a:r>
          </a:p>
          <a:p>
            <a:r>
              <a:rPr lang="en-US" dirty="0"/>
              <a:t>External noise is generated by components outside of </a:t>
            </a:r>
            <a:r>
              <a:rPr lang="en-US"/>
              <a:t>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D0D-44AB-A995-D839-7D2659B0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Bandwidths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83FAD9A8-2EF6-4A28-82E0-F9639FDF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90439"/>
            <a:ext cx="4689234" cy="34677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3B96B5-DAB3-EE00-655F-C428708B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A7B-B795-13BB-4D2D-40072E0D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system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FAF7-51DB-4194-5FD5-1A50B1E5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communication system conveys information from its source to a destination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Telephone</a:t>
            </a:r>
          </a:p>
          <a:p>
            <a:pPr lvl="1"/>
            <a:r>
              <a:rPr lang="en-US" dirty="0"/>
              <a:t>TV</a:t>
            </a:r>
          </a:p>
          <a:p>
            <a:pPr lvl="1"/>
            <a:r>
              <a:rPr lang="en-US" dirty="0"/>
              <a:t>Radio</a:t>
            </a:r>
          </a:p>
          <a:p>
            <a:pPr lvl="1"/>
            <a:r>
              <a:rPr lang="en-US" dirty="0"/>
              <a:t>Satellite</a:t>
            </a:r>
          </a:p>
        </p:txBody>
      </p:sp>
    </p:spTree>
    <p:extLst>
      <p:ext uri="{BB962C8B-B14F-4D97-AF65-F5344CB8AC3E}">
        <p14:creationId xmlns:p14="http://schemas.microsoft.com/office/powerpoint/2010/main" val="75242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C09B-C883-A24E-899F-34DAB1E4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System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6AFD-9F9F-638A-2966-E62887D4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communication system has the following components at its simplest form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236670F-63DD-74F3-DCF8-5BFE8D05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94" y="3377317"/>
            <a:ext cx="803069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AACD-8EA1-257B-D344-6ED9F197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Transducer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C730-AE5D-0A12-B4D6-D91380D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transducer converts the original message that is produced by a source to a signal in an acceptable form for the communication system.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Voice     </a:t>
            </a:r>
            <a:r>
              <a:rPr lang="en-US" b="1" dirty="0"/>
              <a:t>MICROPHONE     </a:t>
            </a:r>
            <a:r>
              <a:rPr lang="en-US" dirty="0"/>
              <a:t>Voltage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9C0A17-E97A-3E34-50FD-BF5E857DD9FA}"/>
              </a:ext>
            </a:extLst>
          </p:cNvPr>
          <p:cNvCxnSpPr/>
          <p:nvPr/>
        </p:nvCxnSpPr>
        <p:spPr>
          <a:xfrm>
            <a:off x="2550695" y="4030579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3C41B6-A613-F582-0A7A-EA3862A4D14C}"/>
              </a:ext>
            </a:extLst>
          </p:cNvPr>
          <p:cNvCxnSpPr/>
          <p:nvPr/>
        </p:nvCxnSpPr>
        <p:spPr>
          <a:xfrm>
            <a:off x="4387516" y="400250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0F7B-EA17-764F-2767-F29ED55B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3D10-1D31-C213-2FB3-E10F0AE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transmitter couples the message to the channel and is responsible for sending the data. They also modulate and/or amplify the signal to send the message.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TV and Radio stations broadcasting their content</a:t>
            </a:r>
          </a:p>
        </p:txBody>
      </p:sp>
    </p:spTree>
    <p:extLst>
      <p:ext uri="{BB962C8B-B14F-4D97-AF65-F5344CB8AC3E}">
        <p14:creationId xmlns:p14="http://schemas.microsoft.com/office/powerpoint/2010/main" val="2039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9467-42F0-EA60-2A7C-02ABCF23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EB52-4370-2EF0-1342-322A763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channel is the physical medium that the message is transmitted over.</a:t>
            </a:r>
          </a:p>
          <a:p>
            <a:r>
              <a:rPr lang="en-US" dirty="0"/>
              <a:t>No channel is perfect, so signals become distorted, pick-up noise, or interference.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Air, wires, EM waves</a:t>
            </a:r>
          </a:p>
        </p:txBody>
      </p:sp>
    </p:spTree>
    <p:extLst>
      <p:ext uri="{BB962C8B-B14F-4D97-AF65-F5344CB8AC3E}">
        <p14:creationId xmlns:p14="http://schemas.microsoft.com/office/powerpoint/2010/main" val="392629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9879-E558-C4CF-B2DB-B87DF802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3CE3-0780-73DA-8636-8ABAF256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receiver receives/extracts the message/signal.</a:t>
            </a:r>
          </a:p>
          <a:p>
            <a:r>
              <a:rPr lang="en-US" dirty="0"/>
              <a:t>The receiver can amplify and/or demodulate the signal.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TV, radio</a:t>
            </a:r>
          </a:p>
        </p:txBody>
      </p:sp>
    </p:spTree>
    <p:extLst>
      <p:ext uri="{BB962C8B-B14F-4D97-AF65-F5344CB8AC3E}">
        <p14:creationId xmlns:p14="http://schemas.microsoft.com/office/powerpoint/2010/main" val="260988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3F02-CD98-9F25-0D9E-CA9AF791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Transducer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5D99-3208-A4D4-A49A-BF2F70C3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transducer converts the signal the proper form for the system.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Loudspeakers</a:t>
            </a:r>
          </a:p>
        </p:txBody>
      </p:sp>
    </p:spTree>
    <p:extLst>
      <p:ext uri="{BB962C8B-B14F-4D97-AF65-F5344CB8AC3E}">
        <p14:creationId xmlns:p14="http://schemas.microsoft.com/office/powerpoint/2010/main" val="136030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48E4-D2A0-0926-F631-91B5C298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1396-3E66-6FAF-AE59-320B3BC6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is one of the key limitation of communication systems.</a:t>
            </a:r>
          </a:p>
          <a:p>
            <a:r>
              <a:rPr lang="en-US" dirty="0"/>
              <a:t>Bandwidth: Bandwidth is the range of frequencies related to a system. </a:t>
            </a:r>
          </a:p>
          <a:p>
            <a:r>
              <a:rPr lang="en-US" dirty="0"/>
              <a:t>Examples of system with different bandwidths:</a:t>
            </a:r>
          </a:p>
          <a:p>
            <a:pPr lvl="1"/>
            <a:r>
              <a:rPr lang="en-US" dirty="0"/>
              <a:t>AM Radio, FM Radio, TV, cellular networks, satellite, air traffic control</a:t>
            </a:r>
          </a:p>
        </p:txBody>
      </p:sp>
    </p:spTree>
    <p:extLst>
      <p:ext uri="{BB962C8B-B14F-4D97-AF65-F5344CB8AC3E}">
        <p14:creationId xmlns:p14="http://schemas.microsoft.com/office/powerpoint/2010/main" val="887281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386</Words>
  <Application>Microsoft Office PowerPoint</Application>
  <PresentationFormat>Widescreen</PresentationFormat>
  <Paragraphs>53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Tw Cen MT</vt:lpstr>
      <vt:lpstr>Circuit</vt:lpstr>
      <vt:lpstr>Introduction to communication systems </vt:lpstr>
      <vt:lpstr>Communication system basics</vt:lpstr>
      <vt:lpstr>Communication System basics</vt:lpstr>
      <vt:lpstr>Input Transducer</vt:lpstr>
      <vt:lpstr>Transmitter</vt:lpstr>
      <vt:lpstr>Channel</vt:lpstr>
      <vt:lpstr>Receiver</vt:lpstr>
      <vt:lpstr>Output Transducer</vt:lpstr>
      <vt:lpstr>Limitations</vt:lpstr>
      <vt:lpstr>Limitations</vt:lpstr>
      <vt:lpstr>Bandwidths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systems </dc:title>
  <dc:creator>Spencer Grady</dc:creator>
  <cp:lastModifiedBy>Spencer Grady</cp:lastModifiedBy>
  <cp:revision>8</cp:revision>
  <dcterms:created xsi:type="dcterms:W3CDTF">2024-04-07T14:05:08Z</dcterms:created>
  <dcterms:modified xsi:type="dcterms:W3CDTF">2024-04-11T00:36:12Z</dcterms:modified>
</cp:coreProperties>
</file>