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9" r:id="rId5"/>
    <p:sldId id="257" r:id="rId6"/>
    <p:sldId id="258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ncer H" initials="SH" lastIdx="1" clrIdx="0">
    <p:extLst>
      <p:ext uri="{19B8F6BF-5375-455C-9EA6-DF929625EA0E}">
        <p15:presenceInfo xmlns:p15="http://schemas.microsoft.com/office/powerpoint/2012/main" userId="34d06572ccb6cd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87" d="100"/>
          <a:sy n="87" d="100"/>
        </p:scale>
        <p:origin x="1742" y="9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9F25-6CA9-47F1-B90D-1F1CD40D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3F07A-C14C-4567-85EC-678D9DF8C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4709-B502-4E9E-8DD3-50162FA6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1895-E8AF-466E-A96B-26500F40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43D3-359A-4DFC-8619-969D8D17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8FC6-214C-48BD-BFE2-B4E0A648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7D0B8-EF0D-4BA4-A6D3-6EFCB065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8147-A829-4C81-B0FA-5DE1CA2E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DEA0-35F6-4A1A-B8B2-87980EC7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B7C9-7A0D-49FF-A8B9-FFBB455C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1ECFF-FF9E-4BCC-BE18-F51CAFF46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7AC53-14BA-4618-B41F-03C1C245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980C-1711-4A35-B6C7-91868BE0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7AF0-2FA3-4710-AD2E-8C88B30B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447D-4F72-4470-8925-3F807E14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6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6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31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2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51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4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0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83E1-EE46-4E6F-A5B8-2265D5B6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3402-5688-4C42-87AC-99FAE5CC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7201-5D52-47D2-BC58-684FA295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105C-14AD-4FBA-8D0B-DCA1076F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F305-6A52-4860-9ADE-19FF7F9A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7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83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91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6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89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85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48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2DC0-9B1A-4BF8-BBE0-2E11F3F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34E9-04C9-45DE-8228-36672953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B239-BEF5-4598-B9AA-2E88ECF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459E-7644-472E-A6D7-3D517EAD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D431-191E-46EA-BAA9-D4D44553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A312-DF7E-47AD-9278-C220D48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513E-AC6E-4AF2-BCED-02313492C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4D84D-001D-4702-804B-7E1C44922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683D-7823-4474-8291-92B59474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F4B8-E178-4AE7-AF46-043E37DE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20A6A-391D-4A00-B3D4-95043BE9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3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E2E0-3656-4DF9-936D-067785A8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C613-291A-43C0-8CA9-6D587AA6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15716-D328-4236-A423-738CA89EC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8B5AD-DB96-4499-87F0-68A41E880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260D1-016B-4672-8767-F5F17D5D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613B4-13E8-4CD7-AC87-CF8C36AC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257CD-6E9F-48E2-9964-8FF98F7F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7C432-15D9-4546-8942-A487CB06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C7F7-587D-422B-B647-48E04D41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25C6A-A32D-4A22-BAB6-809078A0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78A8F-9B87-46A1-AB75-2EB0B06E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4CC74-059E-4734-A79E-6461708E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B567A-B852-4BBB-BCC3-B6A21CE7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2C38A-6558-41DC-B54A-39E1DB5C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BB788-CA34-4FC3-A85E-F79C26A1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8624-F6C7-4850-8F74-E9E717D6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735D-AE07-4534-B90A-0F00E998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DA11F-9D89-47C6-983F-CB9DCDD5F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DF34-2606-4CEF-BF2B-04D1DEC7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3389-604D-4D77-982F-71F4DFCF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142F-2151-4E0E-AD7D-6F9198D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CFD0-90A7-47ED-8E14-1289AAFC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FBC9B-09A2-4216-BAFE-5A5EED219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5EC77-1561-4F31-8FA6-3E670C87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9969A-A35A-4ED3-9EBC-0A61F888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276EF-E23F-47CD-A482-9D8EF10A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1A98-6582-40A4-B956-CF9084B5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93758-39CC-4A7D-8617-EBFEB0E3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6F71B-A5A6-43DF-A641-39921BD7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DB09-6B5E-49AC-8D00-29BF9EF57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531C-A4F6-437C-B351-9C6DCC09E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1486-6DA2-4B96-B5CE-28E590247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0BA6C0-CBBA-4492-ACEF-3FDC4E1CEA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A42B96-1B76-49D2-9ADA-BE8AE8C8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pencer.hitchcock#!/vizhome/3ptanalysis_15579536418970/Dashboard1?publish=ye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pencer.hitchcock#!/vizhome/3ptanalysis_15579536418970/Dashboard1?publish=yes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CAD1-DDDE-4BE5-88A4-B69A383EF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D0E56-3962-4C9A-A85E-E3C5720C3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Zacharias </a:t>
            </a:r>
            <a:r>
              <a:rPr lang="en-US" dirty="0" err="1"/>
              <a:t>Girmay</a:t>
            </a:r>
            <a:r>
              <a:rPr lang="en-US" dirty="0"/>
              <a:t> | Spencer Hitchcock</a:t>
            </a:r>
          </a:p>
        </p:txBody>
      </p:sp>
    </p:spTree>
    <p:extLst>
      <p:ext uri="{BB962C8B-B14F-4D97-AF65-F5344CB8AC3E}">
        <p14:creationId xmlns:p14="http://schemas.microsoft.com/office/powerpoint/2010/main" val="209340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180C-76D6-4F45-A774-E22023A0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3-Point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833D-A0CE-4426-B725-6903B18D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</a:t>
            </a:r>
            <a:r>
              <a:rPr lang="en-US" dirty="0">
                <a:hlinkClick r:id="rId2"/>
              </a:rPr>
              <a:t>https://public.tableau.com/profile/spencer.hitchcock#!/vizhome/3ptanalysis_15579536418970/Dashboard1?publish=yes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7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C3D4-C2F2-4756-9870-B8236FE1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Grabbing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4430-3722-474E-9077-C1572015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Pull | Reflection of NBAstats.com</a:t>
            </a:r>
          </a:p>
          <a:p>
            <a:r>
              <a:rPr lang="en-US" dirty="0"/>
              <a:t>Data Scrape | basketball-reference.com</a:t>
            </a:r>
          </a:p>
        </p:txBody>
      </p:sp>
    </p:spTree>
    <p:extLst>
      <p:ext uri="{BB962C8B-B14F-4D97-AF65-F5344CB8AC3E}">
        <p14:creationId xmlns:p14="http://schemas.microsoft.com/office/powerpoint/2010/main" val="131624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DC4B-F264-40EC-82C3-942E1592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FC28-AE17-4A7D-BB2A-5C89F681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machine learning method which we used for classification</a:t>
            </a:r>
          </a:p>
          <a:p>
            <a:r>
              <a:rPr lang="en-US" dirty="0"/>
              <a:t>In our case. We want to know if we could classify a good year vs a bad year for NBA players.</a:t>
            </a:r>
          </a:p>
          <a:p>
            <a:r>
              <a:rPr lang="en-US" dirty="0"/>
              <a:t>Multivariate attributes are age, 3s made, 3s attempted, and 3 point average. </a:t>
            </a:r>
          </a:p>
          <a:p>
            <a:r>
              <a:rPr lang="en-US" dirty="0"/>
              <a:t>Turns out we can.</a:t>
            </a:r>
          </a:p>
        </p:txBody>
      </p:sp>
    </p:spTree>
    <p:extLst>
      <p:ext uri="{BB962C8B-B14F-4D97-AF65-F5344CB8AC3E}">
        <p14:creationId xmlns:p14="http://schemas.microsoft.com/office/powerpoint/2010/main" val="32151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36B23-5D3D-4316-B075-BFF011B3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Steph Curry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DC2F-F2AF-423F-B5D5-B716EB47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K: 3 looks to be the best choice for this dataset.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k=3 Test Acc: 0.667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ADE5103-85F1-4FA1-8FD9-AE8C9720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62372"/>
            <a:ext cx="6250769" cy="41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36B23-5D3D-4316-B075-BFF011B3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Ty Lawson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DC2F-F2AF-423F-B5D5-B716EB47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K: 1 and 5 look to be the best choices for this dataset.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k=1 Test Acc: 1.000</a:t>
            </a:r>
          </a:p>
          <a:p>
            <a:r>
              <a:rPr lang="en-US" sz="2000" dirty="0">
                <a:solidFill>
                  <a:schemeClr val="bg1"/>
                </a:solidFill>
              </a:rPr>
              <a:t>k=5 Test Acc: 1.000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Pretty solid accuracy.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293098D-BD4D-4A4D-9B49-4C94C2C80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212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36B23-5D3D-4316-B075-BFF011B3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Darren Collison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DC2F-F2AF-423F-B5D5-B716EB47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K: 5 looks to be the best choice for this dataset.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k=5 Test Acc: 0.667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65FBBB3-5403-4FEA-8B91-8462CE63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212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3A11-F815-4299-86C8-955BAE9E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3-Point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69ED-C1BD-4826-A133-57395B57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https://public.tableau.com/profile/spencer.hitchcock#!/vizhome/3ptanalysis_15579536418970/Dashboard1?publish=yes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255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3056</TotalTime>
  <Words>222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Office Theme</vt:lpstr>
      <vt:lpstr>Organic</vt:lpstr>
      <vt:lpstr>NBA Analysis and Visualization</vt:lpstr>
      <vt:lpstr>Evolution of the 3-Point</vt:lpstr>
      <vt:lpstr>Grabbing the data</vt:lpstr>
      <vt:lpstr>Machine Learning – Nearest Neighbor</vt:lpstr>
      <vt:lpstr>Steph Curry</vt:lpstr>
      <vt:lpstr>Ty Lawson</vt:lpstr>
      <vt:lpstr>Darren Collison</vt:lpstr>
      <vt:lpstr>3-Point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H</dc:creator>
  <cp:lastModifiedBy>Spencer H</cp:lastModifiedBy>
  <cp:revision>7</cp:revision>
  <dcterms:created xsi:type="dcterms:W3CDTF">2019-05-13T23:45:11Z</dcterms:created>
  <dcterms:modified xsi:type="dcterms:W3CDTF">2019-05-16T02:41:47Z</dcterms:modified>
</cp:coreProperties>
</file>