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9B8B-68E7-4298-8C12-CC27AAEB14F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CF8B0-9DEE-4302-AFA5-20CDE9C8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the graphs which show where the most wines from our data come 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CF8B0-9DEE-4302-AFA5-20CDE9C8A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will hammer in where the most wines are coming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CF8B0-9DEE-4302-AFA5-20CDE9C8A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going to be the value graph or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CF8B0-9DEE-4302-AFA5-20CDE9C8A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AE45-673B-4248-A2BE-4433A4E20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8C72-CA9D-4C93-BA91-8BDD5913A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E313-F097-4269-B69F-C40F6AFC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15B2-B63B-4408-A9BC-59B669F7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B42A-D3D0-4CDB-AB7B-9422BA8F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E08-1664-4029-A87F-20157A8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5036-5A5C-4C2D-B0F3-BC16C9DB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8F8C-89EE-4383-8F4E-2EB0338B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DDEF-52EC-4C4D-827F-75889D9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E42A-381B-4071-918B-76A14341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D9305-0DA7-40D4-8A21-20F608EC7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9338-7BC1-41AA-9521-CEB184F7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B9E8-BB98-4CCE-8641-BF16AEB5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AFD2-365D-49BE-84D2-77BE2FD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A66E-DD03-47A9-8324-20CCD519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7AD7-C5D0-4A8C-B0C8-AE34CFD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0971-1520-4FC0-AFC3-B106843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4761-7B75-420C-BA54-F719C1D5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9B90-AD42-432F-8E09-C11B8A77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D8E7-94C1-4302-8237-D1D72BB9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16D-786E-4699-A8C3-46753A7C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8902-1E36-4CC8-8F93-5B03E299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3311-4855-4A79-8FE6-20127FEF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542B-2380-4F02-9FC1-8D36E220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CF61-52DE-42CF-B45F-3D0C0FF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755C-EE56-4300-BD36-514AD041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688E-80E4-479D-8A44-C48F574A6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4783-81B9-4725-9E39-DF1750B3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50FF-3FBE-47BB-B828-1D0691D0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D8BE-B0A4-48E7-AD88-B8C4049C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90EF-07D0-47CE-AB4D-8853BDAE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915-80A2-4B1A-9273-6ED4A9D3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7D47-0A52-47C9-851E-D2CD720D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D763-7328-46B3-9331-F7525060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74C20-342C-4CB0-B60D-03F7CD6A8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C9C1D-470F-4E2A-A473-F0B4E6F9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F14E3-0849-4FD1-B5CB-0A9BD22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8C888-CC45-4805-96C2-BD6EEDCE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2F547-26C9-4A0D-8C52-EE6D78A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18BE-2AC8-4000-9DAC-57A09DCA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BA9FD-E486-4D2C-9E13-20574BA4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298A-171F-4CE6-AAC1-4F66271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C41A8-220D-4234-86BD-E3B8912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BECF8-9FCF-4E54-85EB-B7151592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7F894-0297-4BC8-90FE-A56AAE8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6D8F-13DB-4C45-82D2-91EE82FA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0012-2167-49A7-992D-D18C874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D56E-2CE0-48FD-92F5-D0E46B7C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3BAB9-7118-47AB-99D4-FFF0E8A8E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EA63-C837-40C7-9C97-284E80B5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E1E1-A8C6-42FF-BC6B-50F6493C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5CA6-50ED-440B-9650-63D418DD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496-2100-40E7-BCE5-8EAC9E07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88818-8A44-45DD-9629-DF3244E2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C42-CA95-4A87-845B-97CA92B3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EF32-3FA9-4321-86C1-1D182068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6438-E8AB-4FBD-8F7F-C1F1F876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0963-F473-4D66-BF5D-9E14761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681C8-E2F1-4FF3-A480-4CA2C23A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5096-9271-4C86-A755-2B302567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6DD8-5561-4288-9F80-1EEE569D3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A750-3173-4D8B-852F-28E8820D0B2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2B79-5261-426B-AE53-A7751774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BE4B-AC04-455D-9422-4636E4D5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274F-4C76-4759-A8F6-EAAEFF29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69B4-CDBD-443B-AAB4-C397845F7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Wine About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9A220-61AE-450B-B36C-84A969BF9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exploratory investigation into the numbers behind some of the best wines in the world…and some of the worst.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E439-4B90-4D9F-9912-9C8A2C94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219F-C5AD-4FD7-9AFB-E92024A7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BB3-F7CC-421B-AF81-084952E8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wine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E907-B872-46F7-A61C-CC75547A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C3E6-C748-4BA2-BA23-E09698B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API slide relating to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0806-DA4A-44B5-B0B6-3A9FB698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29F-1C88-42F6-A422-B6C4F19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point system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3AA5-9C9E-444A-87A5-E1865DCD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95-100 Classic: a great wine </a:t>
            </a:r>
          </a:p>
          <a:p>
            <a:r>
              <a:rPr lang="en-US" sz="2400" dirty="0"/>
              <a:t>90-94 Outstanding: a wine of superior character and style </a:t>
            </a:r>
          </a:p>
          <a:p>
            <a:r>
              <a:rPr lang="en-US" sz="2400" dirty="0"/>
              <a:t>85-89 Very good: a wine with special qualities </a:t>
            </a:r>
          </a:p>
          <a:p>
            <a:r>
              <a:rPr lang="en-US" sz="2400" dirty="0"/>
              <a:t>80-84 Good: a solid, well-made wine </a:t>
            </a:r>
          </a:p>
          <a:p>
            <a:r>
              <a:rPr lang="en-US" sz="2400" dirty="0"/>
              <a:t>75-79 Mediocre: a drinkable wine that may have minor flaws </a:t>
            </a:r>
          </a:p>
          <a:p>
            <a:r>
              <a:rPr lang="en-US" sz="2400" dirty="0"/>
              <a:t>50-74 Not recommended</a:t>
            </a:r>
          </a:p>
          <a:p>
            <a:r>
              <a:rPr lang="en-US" sz="2400" dirty="0"/>
              <a:t>According to Wine Spectator(</a:t>
            </a:r>
            <a:r>
              <a:rPr lang="en-US" sz="1400" dirty="0"/>
              <a:t>https://www.winespectator.com/display/show/id/scoring-scale</a:t>
            </a:r>
            <a:r>
              <a:rPr lang="en-US" sz="2400" dirty="0"/>
              <a:t>). </a:t>
            </a:r>
          </a:p>
          <a:p>
            <a:pPr marL="0" indent="0">
              <a:buNone/>
            </a:pPr>
            <a:r>
              <a:rPr lang="en-US" sz="2400" dirty="0"/>
              <a:t>	A revered website in the whole wine world.</a:t>
            </a:r>
          </a:p>
        </p:txBody>
      </p:sp>
    </p:spTree>
    <p:extLst>
      <p:ext uri="{BB962C8B-B14F-4D97-AF65-F5344CB8AC3E}">
        <p14:creationId xmlns:p14="http://schemas.microsoft.com/office/powerpoint/2010/main" val="16895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881B-CEEB-4036-9613-EF0805B4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valued wine.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A3B6-88AE-46C1-8791-D3BAA929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B80D-035D-4748-82A9-C2DEE909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best wines come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54DE-EB97-4AEC-94E7-7DA66D7C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of avg points per country for each type.</a:t>
            </a:r>
          </a:p>
        </p:txBody>
      </p:sp>
    </p:spTree>
    <p:extLst>
      <p:ext uri="{BB962C8B-B14F-4D97-AF65-F5344CB8AC3E}">
        <p14:creationId xmlns:p14="http://schemas.microsoft.com/office/powerpoint/2010/main" val="311358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182</Words>
  <Application>Microsoft Office PowerPoint</Application>
  <PresentationFormat>Widescreen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Don’t Wine About it</vt:lpstr>
      <vt:lpstr>Explanation about our dataset</vt:lpstr>
      <vt:lpstr>Where is the wine coming from?</vt:lpstr>
      <vt:lpstr>Possible API slide relating to countries</vt:lpstr>
      <vt:lpstr>What does the point system mean?</vt:lpstr>
      <vt:lpstr>Best valued wine.</vt:lpstr>
      <vt:lpstr>Where do the best wines come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Wine About it</dc:title>
  <dc:creator>Spencer H</dc:creator>
  <cp:lastModifiedBy>Spencer H</cp:lastModifiedBy>
  <cp:revision>3</cp:revision>
  <dcterms:created xsi:type="dcterms:W3CDTF">2019-01-16T23:55:07Z</dcterms:created>
  <dcterms:modified xsi:type="dcterms:W3CDTF">2019-01-19T17:47:37Z</dcterms:modified>
</cp:coreProperties>
</file>