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57" r:id="rId3"/>
    <p:sldId id="265" r:id="rId4"/>
    <p:sldId id="267" r:id="rId5"/>
    <p:sldId id="268" r:id="rId6"/>
    <p:sldId id="269" r:id="rId7"/>
    <p:sldId id="270" r:id="rId8"/>
    <p:sldId id="258" r:id="rId9"/>
    <p:sldId id="263" r:id="rId10"/>
    <p:sldId id="260" r:id="rId11"/>
    <p:sldId id="25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18" autoAdjust="0"/>
  </p:normalViewPr>
  <p:slideViewPr>
    <p:cSldViewPr snapToGrid="0">
      <p:cViewPr varScale="1">
        <p:scale>
          <a:sx n="65" d="100"/>
          <a:sy n="65" d="100"/>
        </p:scale>
        <p:origin x="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7BFE8-E3F8-414C-A55B-B9C8FFB41702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18A68-75F4-43A6-94C8-BB06241A1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</a:t>
            </a:r>
            <a:r>
              <a:rPr lang="en-US" baseline="0" dirty="0"/>
              <a:t> four event are: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active cell selection changes</a:t>
            </a:r>
          </a:p>
          <a:p>
            <a:pPr lvl="1"/>
            <a:r>
              <a:rPr lang="en-US" dirty="0"/>
              <a:t>active cell within a named range changes</a:t>
            </a:r>
          </a:p>
          <a:p>
            <a:pPr lvl="1"/>
            <a:r>
              <a:rPr lang="en-US" dirty="0"/>
              <a:t>value within a named range changes</a:t>
            </a:r>
          </a:p>
          <a:p>
            <a:pPr lvl="1"/>
            <a:r>
              <a:rPr lang="en-US" dirty="0"/>
              <a:t>persisted settings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8A68-75F4-43A6-94C8-BB06241A1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</a:t>
            </a:r>
            <a:r>
              <a:rPr lang="en-US" baseline="0" dirty="0"/>
              <a:t> four event are: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active cell selection changes</a:t>
            </a:r>
          </a:p>
          <a:p>
            <a:pPr lvl="1"/>
            <a:r>
              <a:rPr lang="en-US" dirty="0"/>
              <a:t>active cell within a named range changes</a:t>
            </a:r>
          </a:p>
          <a:p>
            <a:pPr lvl="1"/>
            <a:r>
              <a:rPr lang="en-US" dirty="0"/>
              <a:t>value within a named range changes</a:t>
            </a:r>
          </a:p>
          <a:p>
            <a:pPr lvl="1"/>
            <a:r>
              <a:rPr lang="en-US" dirty="0"/>
              <a:t>persisted settings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8A68-75F4-43A6-94C8-BB06241A1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</a:t>
            </a:r>
            <a:r>
              <a:rPr lang="en-US" baseline="0" dirty="0"/>
              <a:t> four event are: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active cell selection changes</a:t>
            </a:r>
          </a:p>
          <a:p>
            <a:pPr lvl="1"/>
            <a:r>
              <a:rPr lang="en-US" dirty="0"/>
              <a:t>active cell within a named range changes</a:t>
            </a:r>
          </a:p>
          <a:p>
            <a:pPr lvl="1"/>
            <a:r>
              <a:rPr lang="en-US" dirty="0"/>
              <a:t>value within a named range changes</a:t>
            </a:r>
          </a:p>
          <a:p>
            <a:pPr lvl="1"/>
            <a:r>
              <a:rPr lang="en-US" dirty="0"/>
              <a:t>persisted settings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8A68-75F4-43A6-94C8-BB06241A1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</a:t>
            </a:r>
            <a:r>
              <a:rPr lang="en-US" baseline="0" dirty="0"/>
              <a:t> four event are: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active cell selection changes</a:t>
            </a:r>
          </a:p>
          <a:p>
            <a:pPr lvl="1"/>
            <a:r>
              <a:rPr lang="en-US" dirty="0"/>
              <a:t>active cell within a named range changes</a:t>
            </a:r>
          </a:p>
          <a:p>
            <a:pPr lvl="1"/>
            <a:r>
              <a:rPr lang="en-US" dirty="0"/>
              <a:t>value within a named range changes</a:t>
            </a:r>
          </a:p>
          <a:p>
            <a:pPr lvl="1"/>
            <a:r>
              <a:rPr lang="en-US" dirty="0"/>
              <a:t>persisted settings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8A68-75F4-43A6-94C8-BB06241A1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</a:t>
            </a:r>
            <a:r>
              <a:rPr lang="en-US" baseline="0" dirty="0"/>
              <a:t> four event are: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active cell selection changes</a:t>
            </a:r>
          </a:p>
          <a:p>
            <a:pPr lvl="1"/>
            <a:r>
              <a:rPr lang="en-US" dirty="0"/>
              <a:t>active cell within a named range changes</a:t>
            </a:r>
          </a:p>
          <a:p>
            <a:pPr lvl="1"/>
            <a:r>
              <a:rPr lang="en-US" dirty="0"/>
              <a:t>value within a named range changes</a:t>
            </a:r>
          </a:p>
          <a:p>
            <a:pPr lvl="1"/>
            <a:r>
              <a:rPr lang="en-US" dirty="0"/>
              <a:t>persisted settings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8A68-75F4-43A6-94C8-BB06241A1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The</a:t>
            </a:r>
            <a:r>
              <a:rPr lang="en-US" baseline="0" dirty="0"/>
              <a:t> four event are: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active cell selection changes</a:t>
            </a:r>
          </a:p>
          <a:p>
            <a:pPr lvl="1"/>
            <a:r>
              <a:rPr lang="en-US" dirty="0"/>
              <a:t>active cell within a named range changes</a:t>
            </a:r>
          </a:p>
          <a:p>
            <a:pPr lvl="1"/>
            <a:r>
              <a:rPr lang="en-US" dirty="0"/>
              <a:t>value within a named range changes</a:t>
            </a:r>
          </a:p>
          <a:p>
            <a:pPr lvl="1"/>
            <a:r>
              <a:rPr lang="en-US" dirty="0"/>
              <a:t>persisted settings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8A68-75F4-43A6-94C8-BB06241A1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4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8A68-75F4-43A6-94C8-BB06241A1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8A68-75F4-43A6-94C8-BB06241A1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4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8A68-75F4-43A6-94C8-BB06241A1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7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0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0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752-7424-4985-88FE-6C74E43C62DD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CEB7-155A-4A7A-BCAC-1D46DB4E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128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Using JavaScript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147" y="3247053"/>
            <a:ext cx="3704254" cy="4852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Spencer A. Jobe</a:t>
            </a:r>
          </a:p>
        </p:txBody>
      </p:sp>
    </p:spTree>
    <p:extLst>
      <p:ext uri="{BB962C8B-B14F-4D97-AF65-F5344CB8AC3E}">
        <p14:creationId xmlns:p14="http://schemas.microsoft.com/office/powerpoint/2010/main" val="151223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82462" y="494079"/>
            <a:ext cx="7865226" cy="5683983"/>
          </a:xfrm>
        </p:spPr>
        <p:txBody>
          <a:bodyPr>
            <a:normAutofit/>
          </a:bodyPr>
          <a:lstStyle/>
          <a:p>
            <a:r>
              <a:rPr lang="en-US" b="1" dirty="0"/>
              <a:t>So, what did I do with this?</a:t>
            </a:r>
          </a:p>
        </p:txBody>
      </p:sp>
    </p:spTree>
    <p:extLst>
      <p:ext uri="{BB962C8B-B14F-4D97-AF65-F5344CB8AC3E}">
        <p14:creationId xmlns:p14="http://schemas.microsoft.com/office/powerpoint/2010/main" val="257138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46" y="158701"/>
            <a:ext cx="4890113" cy="64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90973" y="494079"/>
            <a:ext cx="9928488" cy="900967"/>
          </a:xfrm>
        </p:spPr>
        <p:txBody>
          <a:bodyPr>
            <a:normAutofit/>
          </a:bodyPr>
          <a:lstStyle/>
          <a:p>
            <a:r>
              <a:rPr lang="en-US" b="1" dirty="0"/>
              <a:t>Just Kidding.    Its Demo Time….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73" y="1395046"/>
            <a:ext cx="8279533" cy="46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78412" cy="842352"/>
          </a:xfrm>
        </p:spPr>
        <p:txBody>
          <a:bodyPr/>
          <a:lstStyle/>
          <a:p>
            <a:r>
              <a:rPr lang="en-US" b="1" dirty="0"/>
              <a:t>But, I’m not talking about Office Apps…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6" y="1302361"/>
            <a:ext cx="72104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2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01" y="365126"/>
            <a:ext cx="11161911" cy="842352"/>
          </a:xfrm>
        </p:spPr>
        <p:txBody>
          <a:bodyPr/>
          <a:lstStyle/>
          <a:p>
            <a:r>
              <a:rPr lang="en-US" b="1" dirty="0"/>
              <a:t>…and not Node.js and Office 365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01" y="1207478"/>
            <a:ext cx="11161911" cy="49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5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690"/>
          </a:xfrm>
        </p:spPr>
        <p:txBody>
          <a:bodyPr/>
          <a:lstStyle/>
          <a:p>
            <a:r>
              <a:rPr lang="en-US" b="1" dirty="0"/>
              <a:t>I’m Talking about old school Macros.</a:t>
            </a:r>
          </a:p>
        </p:txBody>
      </p:sp>
      <p:pic>
        <p:nvPicPr>
          <p:cNvPr id="1026" name="Picture 2" descr="http://ecx.images-amazon.com/images/I/51RBrL4TrhL._SX389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2" y="1391260"/>
            <a:ext cx="372427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67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82911"/>
            <a:ext cx="5972908" cy="2307736"/>
          </a:xfrm>
        </p:spPr>
        <p:txBody>
          <a:bodyPr/>
          <a:lstStyle/>
          <a:p>
            <a:pPr algn="ctr"/>
            <a:r>
              <a:rPr lang="en-US" b="1" dirty="0"/>
              <a:t>AKA…</a:t>
            </a:r>
          </a:p>
        </p:txBody>
      </p:sp>
    </p:spTree>
    <p:extLst>
      <p:ext uri="{BB962C8B-B14F-4D97-AF65-F5344CB8AC3E}">
        <p14:creationId xmlns:p14="http://schemas.microsoft.com/office/powerpoint/2010/main" val="86950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emantkajaria.com/images/vb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36" y="1873127"/>
            <a:ext cx="6506625" cy="247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82911"/>
            <a:ext cx="5972908" cy="2307736"/>
          </a:xfrm>
        </p:spPr>
        <p:txBody>
          <a:bodyPr/>
          <a:lstStyle/>
          <a:p>
            <a:pPr algn="ctr"/>
            <a:r>
              <a:rPr lang="en-US" b="1" dirty="0"/>
              <a:t>AKA…</a:t>
            </a:r>
          </a:p>
        </p:txBody>
      </p:sp>
    </p:spTree>
    <p:extLst>
      <p:ext uri="{BB962C8B-B14F-4D97-AF65-F5344CB8AC3E}">
        <p14:creationId xmlns:p14="http://schemas.microsoft.com/office/powerpoint/2010/main" val="52435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80962"/>
            <a:ext cx="7324725" cy="6696075"/>
          </a:xfrm>
          <a:prstGeom prst="rect">
            <a:avLst/>
          </a:prstGeom>
        </p:spPr>
      </p:pic>
      <p:pic>
        <p:nvPicPr>
          <p:cNvPr id="4" name="Picture 2" descr="http://hemantkajaria.com/images/vba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7" y="5502318"/>
            <a:ext cx="3349625" cy="12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29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70" y="365125"/>
            <a:ext cx="10515600" cy="1325563"/>
          </a:xfrm>
        </p:spPr>
        <p:txBody>
          <a:bodyPr/>
          <a:lstStyle/>
          <a:p>
            <a:r>
              <a:rPr lang="en-US" dirty="0"/>
              <a:t>Simple Example: JScript from VBA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970" y="1690688"/>
            <a:ext cx="111603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sz="2400" dirty="0">
                <a:latin typeface="Consolas" panose="020B0609020204030204" pitchFamily="49" charset="0"/>
              </a:rPr>
              <a:t> Example1()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sz="2400" dirty="0">
                <a:latin typeface="Consolas" panose="020B0609020204030204" pitchFamily="49" charset="0"/>
              </a:rPr>
              <a:t> Engine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 Object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Engine = </a:t>
            </a:r>
            <a:r>
              <a:rPr lang="en-US" sz="2400" dirty="0" err="1">
                <a:latin typeface="Consolas" panose="020B0609020204030204" pitchFamily="49" charset="0"/>
              </a:rPr>
              <a:t>VBA.CreateObject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ScriptControl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Engine.Language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"JScript"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Engine.addCode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"function main() { return 'foo'; }"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Range(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"A1"</a:t>
            </a:r>
            <a:r>
              <a:rPr lang="en-US" sz="2400" dirty="0">
                <a:latin typeface="Consolas" panose="020B0609020204030204" pitchFamily="49" charset="0"/>
              </a:rPr>
              <a:t>).Value = </a:t>
            </a:r>
            <a:r>
              <a:rPr lang="en-US" sz="2400" dirty="0" err="1">
                <a:latin typeface="Consolas" panose="020B0609020204030204" pitchFamily="49" charset="0"/>
              </a:rPr>
              <a:t>Engine.Run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"main"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4203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274</Words>
  <Application>Microsoft Office PowerPoint</Application>
  <PresentationFormat>Widescreen</PresentationFormat>
  <Paragraphs>68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Using JavaScript in Excel</vt:lpstr>
      <vt:lpstr>But, I’m not talking about Office Apps…</vt:lpstr>
      <vt:lpstr>…and not Node.js and Office 365</vt:lpstr>
      <vt:lpstr>I’m Talking about old school Macros.</vt:lpstr>
      <vt:lpstr>AKA…</vt:lpstr>
      <vt:lpstr>PowerPoint Presentation</vt:lpstr>
      <vt:lpstr>AKA…</vt:lpstr>
      <vt:lpstr>PowerPoint Presentation</vt:lpstr>
      <vt:lpstr>Simple Example: JScript from VBA</vt:lpstr>
      <vt:lpstr>So, what did I do with this?</vt:lpstr>
      <vt:lpstr>PowerPoint Presentation</vt:lpstr>
      <vt:lpstr>Just Kidding.    Its Demo Time….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Jobe</dc:creator>
  <cp:lastModifiedBy>Spencer Jobe</cp:lastModifiedBy>
  <cp:revision>13</cp:revision>
  <dcterms:created xsi:type="dcterms:W3CDTF">2016-05-07T00:06:30Z</dcterms:created>
  <dcterms:modified xsi:type="dcterms:W3CDTF">2016-05-09T18:48:38Z</dcterms:modified>
</cp:coreProperties>
</file>