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63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8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62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9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12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8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52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54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7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D6A5-6E98-4523-A4CB-5771B361443A}" type="datetimeFigureOut">
              <a:rPr lang="zh-TW" altLang="en-US" smtClean="0"/>
              <a:t>2019/10/29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C36EE-4ED2-4D63-9D04-CC1F9D1C2B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6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預測再手術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408085026 </a:t>
            </a:r>
            <a:r>
              <a:rPr lang="zh-TW" altLang="en-US" dirty="0" smtClean="0"/>
              <a:t>資工碩一 劉加恩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416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一、資料整理</a:t>
            </a:r>
            <a:br>
              <a:rPr lang="zh-TW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         </a:t>
            </a:r>
            <a:r>
              <a:rPr lang="zh-TW" altLang="zh-TW" dirty="0"/>
              <a:t>日期資料由民國年轉為西元年方便計算</a:t>
            </a:r>
          </a:p>
          <a:p>
            <a:r>
              <a:rPr lang="en-US" altLang="zh-TW" dirty="0"/>
              <a:t>2.         </a:t>
            </a:r>
            <a:r>
              <a:rPr lang="zh-TW" altLang="zh-TW" dirty="0"/>
              <a:t>日期資料與時間資料整併</a:t>
            </a:r>
          </a:p>
          <a:p>
            <a:r>
              <a:rPr lang="en-US" altLang="zh-TW" dirty="0"/>
              <a:t>3.         </a:t>
            </a:r>
            <a:r>
              <a:rPr lang="zh-TW" altLang="zh-TW" dirty="0"/>
              <a:t>計算麻醉時間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</a:t>
            </a:r>
            <a:r>
              <a:rPr lang="zh-TW" altLang="zh-TW" dirty="0"/>
              <a:t>、進入手術室時間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</a:t>
            </a:r>
            <a:r>
              <a:rPr lang="zh-TW" altLang="zh-TW" dirty="0"/>
              <a:t>、手術時間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en-US" altLang="zh-TW" dirty="0"/>
              <a:t>4.         </a:t>
            </a:r>
            <a:r>
              <a:rPr lang="zh-TW" altLang="zh-TW" dirty="0"/>
              <a:t>依資料判斷，部分案例可能進入手術室並未進行手術，以下判斷皆以手術開始時間整理</a:t>
            </a:r>
          </a:p>
          <a:p>
            <a:r>
              <a:rPr lang="en-US" altLang="zh-TW" dirty="0"/>
              <a:t>5.         </a:t>
            </a:r>
            <a:r>
              <a:rPr lang="zh-TW" altLang="zh-TW" dirty="0"/>
              <a:t>以同病歷號找出下筆最近開始手術時間</a:t>
            </a:r>
          </a:p>
          <a:p>
            <a:r>
              <a:rPr lang="en-US" altLang="zh-TW" dirty="0"/>
              <a:t>6.         </a:t>
            </a:r>
            <a:r>
              <a:rPr lang="zh-TW" altLang="zh-TW" dirty="0"/>
              <a:t>計算與下次手術時間間隔天數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41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二、製作</a:t>
            </a:r>
            <a:r>
              <a:rPr lang="en-US" altLang="zh-TW" dirty="0" err="1"/>
              <a:t>hasnext.arff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zh-TW" dirty="0"/>
              <a:t>手術房</a:t>
            </a:r>
            <a:r>
              <a:rPr lang="en-US" altLang="zh-TW" dirty="0"/>
              <a:t>ODR_OPRM</a:t>
            </a:r>
            <a:endParaRPr lang="zh-TW" altLang="zh-TW" dirty="0"/>
          </a:p>
          <a:p>
            <a:r>
              <a:rPr lang="zh-TW" altLang="zh-TW" dirty="0"/>
              <a:t>科別</a:t>
            </a:r>
            <a:r>
              <a:rPr lang="en-US" altLang="zh-TW" dirty="0"/>
              <a:t>ODR_DEPT</a:t>
            </a:r>
            <a:endParaRPr lang="zh-TW" altLang="zh-TW" dirty="0"/>
          </a:p>
          <a:p>
            <a:r>
              <a:rPr lang="zh-TW" altLang="zh-TW" dirty="0"/>
              <a:t>病人來源</a:t>
            </a:r>
            <a:r>
              <a:rPr lang="en-US" altLang="zh-TW" dirty="0"/>
              <a:t>ODR_PSRC</a:t>
            </a:r>
            <a:endParaRPr lang="zh-TW" altLang="zh-TW" dirty="0"/>
          </a:p>
          <a:p>
            <a:r>
              <a:rPr lang="zh-TW" altLang="zh-TW" dirty="0"/>
              <a:t>是否緊急手術</a:t>
            </a:r>
            <a:r>
              <a:rPr lang="en-US" altLang="zh-TW" dirty="0"/>
              <a:t>ODR_EFLG</a:t>
            </a:r>
            <a:endParaRPr lang="zh-TW" altLang="zh-TW" dirty="0"/>
          </a:p>
          <a:p>
            <a:r>
              <a:rPr lang="zh-TW" altLang="zh-TW" dirty="0"/>
              <a:t>手術時間</a:t>
            </a:r>
            <a:r>
              <a:rPr lang="en-US" altLang="zh-TW" dirty="0"/>
              <a:t>(</a:t>
            </a:r>
            <a:r>
              <a:rPr lang="zh-TW" altLang="zh-TW" dirty="0"/>
              <a:t>分</a:t>
            </a:r>
            <a:r>
              <a:rPr lang="en-US" altLang="zh-TW" dirty="0"/>
              <a:t>) </a:t>
            </a:r>
            <a:endParaRPr lang="zh-TW" altLang="zh-TW" dirty="0"/>
          </a:p>
          <a:p>
            <a:r>
              <a:rPr lang="zh-TW" altLang="zh-TW" dirty="0"/>
              <a:t>傷口分類</a:t>
            </a:r>
            <a:r>
              <a:rPr lang="en-US" altLang="zh-TW" dirty="0"/>
              <a:t>ODR_WOUD</a:t>
            </a:r>
            <a:endParaRPr lang="zh-TW" altLang="zh-TW" dirty="0"/>
          </a:p>
          <a:p>
            <a:r>
              <a:rPr lang="zh-TW" altLang="zh-TW" dirty="0"/>
              <a:t>最近</a:t>
            </a:r>
            <a:r>
              <a:rPr lang="en-US" altLang="zh-TW" dirty="0"/>
              <a:t>30</a:t>
            </a:r>
            <a:r>
              <a:rPr lang="zh-TW" altLang="zh-TW" dirty="0"/>
              <a:t>日是否再動手術</a:t>
            </a:r>
          </a:p>
          <a:p>
            <a:r>
              <a:rPr lang="zh-TW" altLang="zh-TW" dirty="0"/>
              <a:t>術式</a:t>
            </a:r>
            <a:r>
              <a:rPr lang="en-US" altLang="zh-TW" dirty="0"/>
              <a:t>1 ODR_OP_1</a:t>
            </a:r>
            <a:endParaRPr lang="zh-TW" altLang="zh-TW" dirty="0"/>
          </a:p>
          <a:p>
            <a:r>
              <a:rPr lang="zh-TW" altLang="zh-TW" dirty="0"/>
              <a:t>主刀醫師</a:t>
            </a:r>
            <a:r>
              <a:rPr lang="en-US" altLang="zh-TW" dirty="0"/>
              <a:t>1 ODR_M_DR</a:t>
            </a:r>
            <a:endParaRPr lang="zh-TW" altLang="zh-TW" dirty="0"/>
          </a:p>
          <a:p>
            <a:r>
              <a:rPr lang="zh-TW" altLang="zh-TW" dirty="0"/>
              <a:t>麻醉醫師</a:t>
            </a:r>
            <a:r>
              <a:rPr lang="en-US" altLang="zh-TW" dirty="0"/>
              <a:t>1 ODR_AN_D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4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929" y="1825625"/>
            <a:ext cx="7230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三、</a:t>
            </a:r>
            <a:r>
              <a:rPr lang="en-US" altLang="zh-TW" dirty="0"/>
              <a:t>Weka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1.         </a:t>
            </a:r>
            <a:r>
              <a:rPr lang="zh-TW" altLang="zh-TW" dirty="0"/>
              <a:t>選取</a:t>
            </a:r>
            <a:r>
              <a:rPr lang="en-US" altLang="zh-TW" dirty="0"/>
              <a:t> Classifier – J48</a:t>
            </a:r>
            <a:endParaRPr lang="zh-TW" altLang="zh-TW" dirty="0"/>
          </a:p>
          <a:p>
            <a:r>
              <a:rPr lang="en-US" altLang="zh-TW" dirty="0"/>
              <a:t>2.         Cross-validation Folds 10</a:t>
            </a:r>
            <a:endParaRPr lang="zh-TW" altLang="zh-TW" dirty="0"/>
          </a:p>
          <a:p>
            <a:r>
              <a:rPr lang="en-US" altLang="zh-TW" dirty="0"/>
              <a:t>3.         </a:t>
            </a:r>
            <a:r>
              <a:rPr lang="zh-TW" altLang="zh-TW" dirty="0"/>
              <a:t>其餘為預設值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53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dirty="0" smtClean="0"/>
              <a:t>=== Detailed Accuracy By Class ===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       TP Rate  FP Rate  Precision  Recall   F-Measure  MCC      ROC Area  PRC Area  Class</a:t>
            </a:r>
          </a:p>
          <a:p>
            <a:r>
              <a:rPr lang="en-US" altLang="zh-TW" dirty="0" smtClean="0"/>
              <a:t>                 0.976    0.601    0.909      0.976    0.941      0.491    0.824     0.953     0</a:t>
            </a:r>
          </a:p>
          <a:p>
            <a:r>
              <a:rPr lang="en-US" altLang="zh-TW" dirty="0" smtClean="0"/>
              <a:t>                 0.399    0.024    0.732      0.399    0.517      0.491    0.824     0.529     1</a:t>
            </a:r>
          </a:p>
          <a:p>
            <a:r>
              <a:rPr lang="en-US" altLang="zh-TW" dirty="0" smtClean="0"/>
              <a:t>Weighted Avg.    0.895    0.520    0.884      0.895    0.882      0.491    0.824     0.894   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=== Confusion Matrix ===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a      b   &lt;-- classified as</a:t>
            </a:r>
          </a:p>
          <a:p>
            <a:r>
              <a:rPr lang="en-US" altLang="zh-TW" dirty="0" smtClean="0"/>
              <a:t> 104546   2546 |      a = 0</a:t>
            </a:r>
          </a:p>
          <a:p>
            <a:r>
              <a:rPr lang="en-US" altLang="zh-TW" dirty="0" smtClean="0"/>
              <a:t>  10472   6964 |      b = 1</a:t>
            </a:r>
          </a:p>
          <a:p>
            <a:endParaRPr lang="en-US" altLang="zh-TW" dirty="0" smtClean="0"/>
          </a:p>
          <a:p>
            <a:r>
              <a:rPr lang="en-US" altLang="zh-TW" smtClean="0"/>
              <a:t>6964/(10472+2546+6964)= 34.851%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4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預測再手術</vt:lpstr>
      <vt:lpstr>一、資料整理 </vt:lpstr>
      <vt:lpstr>二、製作hasnext.arff </vt:lpstr>
      <vt:lpstr>PowerPoint 簡報</vt:lpstr>
      <vt:lpstr>三、Weka 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預測再手術</dc:title>
  <dc:creator>Spencer Liu</dc:creator>
  <cp:lastModifiedBy>Spencer Liu</cp:lastModifiedBy>
  <cp:revision>1</cp:revision>
  <dcterms:created xsi:type="dcterms:W3CDTF">2019-10-29T11:20:08Z</dcterms:created>
  <dcterms:modified xsi:type="dcterms:W3CDTF">2019-10-29T11:24:32Z</dcterms:modified>
</cp:coreProperties>
</file>