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8" r:id="rId9"/>
    <p:sldId id="266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62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9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2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7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D6A5-6E98-4523-A4CB-5771B361443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預測再手術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408085026 </a:t>
            </a:r>
            <a:r>
              <a:rPr lang="zh-TW" altLang="en-US" dirty="0" smtClean="0"/>
              <a:t>資工</a:t>
            </a:r>
            <a:r>
              <a:rPr lang="zh-TW" altLang="en-US" dirty="0" smtClean="0"/>
              <a:t>碩專一 </a:t>
            </a:r>
            <a:r>
              <a:rPr lang="zh-TW" altLang="en-US" dirty="0" smtClean="0"/>
              <a:t>劉加恩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16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三、</a:t>
            </a:r>
            <a:r>
              <a:rPr lang="en-US" altLang="zh-TW" dirty="0"/>
              <a:t>Weka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1.         </a:t>
            </a:r>
            <a:r>
              <a:rPr lang="zh-TW" altLang="zh-TW" dirty="0"/>
              <a:t>選取</a:t>
            </a:r>
            <a:r>
              <a:rPr lang="en-US" altLang="zh-TW" dirty="0"/>
              <a:t> Classifier – J48</a:t>
            </a:r>
            <a:endParaRPr lang="zh-TW" altLang="zh-TW" dirty="0"/>
          </a:p>
          <a:p>
            <a:r>
              <a:rPr lang="en-US" altLang="zh-TW" dirty="0"/>
              <a:t>2.         Cross-validation Folds 10</a:t>
            </a:r>
            <a:endParaRPr lang="zh-TW" altLang="zh-TW" dirty="0"/>
          </a:p>
          <a:p>
            <a:r>
              <a:rPr lang="en-US" altLang="zh-TW" dirty="0"/>
              <a:t>3.         </a:t>
            </a:r>
            <a:r>
              <a:rPr lang="zh-TW" altLang="zh-TW" dirty="0"/>
              <a:t>其餘為預設值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5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017" y="532284"/>
            <a:ext cx="9557951" cy="291937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=== Detailed Accuracy By Class ===</a:t>
            </a:r>
          </a:p>
          <a:p>
            <a:r>
              <a:rPr lang="en-US" altLang="zh-TW" dirty="0" smtClean="0"/>
              <a:t>                 TP Rate  FP Rate  Precision  Recall   F-Measure  MCC      ROC Area  PRC Area  Class</a:t>
            </a:r>
          </a:p>
          <a:p>
            <a:r>
              <a:rPr lang="en-US" altLang="zh-TW" dirty="0" smtClean="0"/>
              <a:t>                 0.976    0.601    0.909      0.976    0.941      0.491    0.824     0.953     0</a:t>
            </a:r>
          </a:p>
          <a:p>
            <a:r>
              <a:rPr lang="en-US" altLang="zh-TW" dirty="0" smtClean="0"/>
              <a:t>                 0.399    0.024    0.732      0.399    0.517      0.491    0.824     0.529     1</a:t>
            </a:r>
          </a:p>
          <a:p>
            <a:r>
              <a:rPr lang="en-US" altLang="zh-TW" dirty="0" smtClean="0"/>
              <a:t>Weighted Avg.    0.895    0.520    0.884      0.895    0.882      0.491    0.824     0.894     </a:t>
            </a:r>
          </a:p>
          <a:p>
            <a:r>
              <a:rPr lang="en-US" altLang="zh-TW" dirty="0" smtClean="0"/>
              <a:t>=== Confusion Matrix ===</a:t>
            </a:r>
          </a:p>
          <a:p>
            <a:r>
              <a:rPr lang="en-US" altLang="zh-TW" dirty="0" smtClean="0"/>
              <a:t>      a      b   &lt;-- classified as</a:t>
            </a:r>
          </a:p>
          <a:p>
            <a:r>
              <a:rPr lang="en-US" altLang="zh-TW" dirty="0" smtClean="0"/>
              <a:t> 104546   2546 |      a = 0</a:t>
            </a:r>
          </a:p>
          <a:p>
            <a:r>
              <a:rPr lang="en-US" altLang="zh-TW" dirty="0" smtClean="0"/>
              <a:t>  10472   6964 |      b = 1</a:t>
            </a:r>
          </a:p>
          <a:p>
            <a:r>
              <a:rPr lang="en-US" altLang="zh-TW" dirty="0" smtClean="0"/>
              <a:t>6964/(10472+2546+6964)= 34.851%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4016" y="3451654"/>
            <a:ext cx="9557951" cy="2919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=== Detailed Accuracy By Class ===</a:t>
            </a:r>
          </a:p>
          <a:p>
            <a:r>
              <a:rPr lang="en-US" altLang="zh-TW" dirty="0" smtClean="0"/>
              <a:t>                 </a:t>
            </a:r>
            <a:r>
              <a:rPr lang="en-US" altLang="zh-TW" dirty="0"/>
              <a:t>TP Rate  FP Rate  Precision  Recall   F-Measure  MCC      ROC Area  PRC Area  Class</a:t>
            </a:r>
          </a:p>
          <a:p>
            <a:r>
              <a:rPr lang="en-US" altLang="zh-TW" dirty="0"/>
              <a:t>                 0.976    0.597    0.909      0.976    0.941      0.491    0.817     0.949     0</a:t>
            </a:r>
          </a:p>
          <a:p>
            <a:r>
              <a:rPr lang="en-US" altLang="zh-TW" dirty="0"/>
              <a:t>                 0.403    0.024    0.728      0.403    0.518      0.491    0.817     0.516     1</a:t>
            </a:r>
          </a:p>
          <a:p>
            <a:r>
              <a:rPr lang="en-US" altLang="zh-TW" dirty="0"/>
              <a:t>Weighted Avg.    0.895    0.517    0.884      0.895    0.882      0.491    0.817     0.889     </a:t>
            </a:r>
          </a:p>
          <a:p>
            <a:r>
              <a:rPr lang="en-US" altLang="zh-TW" dirty="0" smtClean="0"/>
              <a:t>=== </a:t>
            </a:r>
            <a:r>
              <a:rPr lang="en-US" altLang="zh-TW" dirty="0"/>
              <a:t>Confusion Matrix ===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/>
              <a:t>a      b   &lt;-- classified as</a:t>
            </a:r>
          </a:p>
          <a:p>
            <a:r>
              <a:rPr lang="en-US" altLang="zh-TW" dirty="0"/>
              <a:t> 104463   2617 |      a = 0</a:t>
            </a:r>
          </a:p>
          <a:p>
            <a:r>
              <a:rPr lang="en-US" altLang="zh-TW" dirty="0"/>
              <a:t>  10418   7018 |      b = </a:t>
            </a:r>
            <a:r>
              <a:rPr lang="en-US" altLang="zh-TW" dirty="0" smtClean="0"/>
              <a:t>1</a:t>
            </a:r>
          </a:p>
          <a:p>
            <a:r>
              <a:rPr lang="en-US" altLang="zh-TW" dirty="0"/>
              <a:t>7018 </a:t>
            </a:r>
            <a:r>
              <a:rPr lang="en-US" altLang="zh-TW" dirty="0" smtClean="0"/>
              <a:t>/(10418+2617+7018)= 34.997%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4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1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一、資料整理</a:t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         </a:t>
            </a:r>
            <a:r>
              <a:rPr lang="zh-TW" altLang="zh-TW" dirty="0"/>
              <a:t>日期資料由民國年轉為西元年方便計算</a:t>
            </a:r>
          </a:p>
          <a:p>
            <a:r>
              <a:rPr lang="en-US" altLang="zh-TW" dirty="0"/>
              <a:t>2.         </a:t>
            </a:r>
            <a:r>
              <a:rPr lang="zh-TW" altLang="zh-TW" dirty="0"/>
              <a:t>日期資料與時間資料整併</a:t>
            </a:r>
          </a:p>
          <a:p>
            <a:r>
              <a:rPr lang="en-US" altLang="zh-TW" dirty="0"/>
              <a:t>3.         </a:t>
            </a:r>
            <a:r>
              <a:rPr lang="zh-TW" altLang="zh-TW" dirty="0"/>
              <a:t>計算麻醉時間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</a:t>
            </a:r>
            <a:r>
              <a:rPr lang="zh-TW" altLang="zh-TW" dirty="0"/>
              <a:t>、進入手術室時間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</a:t>
            </a:r>
            <a:r>
              <a:rPr lang="zh-TW" altLang="zh-TW" dirty="0"/>
              <a:t>、手術時間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4.         </a:t>
            </a:r>
            <a:r>
              <a:rPr lang="zh-TW" altLang="zh-TW" dirty="0"/>
              <a:t>依資料判斷，部分案例可能進入手術室並未進行手術，以下判斷皆以手術開始時間整理</a:t>
            </a:r>
          </a:p>
          <a:p>
            <a:r>
              <a:rPr lang="en-US" altLang="zh-TW" dirty="0"/>
              <a:t>5.         </a:t>
            </a:r>
            <a:r>
              <a:rPr lang="zh-TW" altLang="zh-TW" dirty="0"/>
              <a:t>以同病歷號找出下筆最近開始手術時間</a:t>
            </a:r>
          </a:p>
          <a:p>
            <a:r>
              <a:rPr lang="en-US" altLang="zh-TW" dirty="0"/>
              <a:t>6.         </a:t>
            </a:r>
            <a:r>
              <a:rPr lang="zh-TW" altLang="zh-TW" dirty="0"/>
              <a:t>計算與下次手術時間間隔天數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4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二、製作</a:t>
            </a:r>
            <a:r>
              <a:rPr lang="en-US" altLang="zh-TW" dirty="0" err="1"/>
              <a:t>hasnext.arff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297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手術房</a:t>
            </a:r>
            <a:r>
              <a:rPr lang="en-US" altLang="zh-TW" dirty="0"/>
              <a:t>ODR_OPRM</a:t>
            </a:r>
            <a:endParaRPr lang="zh-TW" altLang="zh-TW" dirty="0"/>
          </a:p>
          <a:p>
            <a:r>
              <a:rPr lang="zh-TW" altLang="zh-TW" dirty="0"/>
              <a:t>科別</a:t>
            </a:r>
            <a:r>
              <a:rPr lang="en-US" altLang="zh-TW" dirty="0"/>
              <a:t>ODR_DEPT</a:t>
            </a:r>
            <a:endParaRPr lang="zh-TW" altLang="zh-TW" dirty="0"/>
          </a:p>
          <a:p>
            <a:r>
              <a:rPr lang="zh-TW" altLang="zh-TW" dirty="0"/>
              <a:t>病人來源</a:t>
            </a:r>
            <a:r>
              <a:rPr lang="en-US" altLang="zh-TW" dirty="0"/>
              <a:t>ODR_PSRC</a:t>
            </a:r>
            <a:endParaRPr lang="zh-TW" altLang="zh-TW" dirty="0"/>
          </a:p>
          <a:p>
            <a:r>
              <a:rPr lang="zh-TW" altLang="zh-TW" dirty="0"/>
              <a:t>是否緊急手術</a:t>
            </a:r>
            <a:r>
              <a:rPr lang="en-US" altLang="zh-TW" dirty="0" smtClean="0"/>
              <a:t>ODR_EFLG</a:t>
            </a:r>
          </a:p>
          <a:p>
            <a:r>
              <a:rPr lang="zh-TW" altLang="zh-TW" dirty="0" smtClean="0"/>
              <a:t>手術</a:t>
            </a:r>
            <a:r>
              <a:rPr lang="zh-TW" altLang="zh-TW" dirty="0"/>
              <a:t>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 </a:t>
            </a:r>
            <a:endParaRPr lang="zh-TW" altLang="zh-TW" dirty="0"/>
          </a:p>
          <a:p>
            <a:r>
              <a:rPr lang="zh-TW" altLang="zh-TW" dirty="0"/>
              <a:t>傷口分類</a:t>
            </a:r>
            <a:r>
              <a:rPr lang="en-US" altLang="zh-TW" dirty="0"/>
              <a:t>ODR_WOUD</a:t>
            </a:r>
            <a:endParaRPr lang="zh-TW" altLang="zh-TW" dirty="0"/>
          </a:p>
          <a:p>
            <a:r>
              <a:rPr lang="zh-TW" altLang="zh-TW" dirty="0"/>
              <a:t>最近</a:t>
            </a:r>
            <a:r>
              <a:rPr lang="en-US" altLang="zh-TW" dirty="0"/>
              <a:t>30</a:t>
            </a:r>
            <a:r>
              <a:rPr lang="zh-TW" altLang="zh-TW" dirty="0"/>
              <a:t>日是否再動手術</a:t>
            </a:r>
          </a:p>
          <a:p>
            <a:r>
              <a:rPr lang="zh-TW" altLang="zh-TW" dirty="0"/>
              <a:t>術式</a:t>
            </a:r>
            <a:r>
              <a:rPr lang="en-US" altLang="zh-TW" dirty="0"/>
              <a:t>1 </a:t>
            </a:r>
            <a:r>
              <a:rPr lang="en-US" altLang="zh-TW" dirty="0" smtClean="0"/>
              <a:t>ODR_OP_1</a:t>
            </a:r>
          </a:p>
          <a:p>
            <a:r>
              <a:rPr lang="zh-TW" altLang="zh-TW" dirty="0" smtClean="0"/>
              <a:t>主</a:t>
            </a:r>
            <a:r>
              <a:rPr lang="zh-TW" altLang="zh-TW" dirty="0"/>
              <a:t>刀醫師</a:t>
            </a:r>
            <a:r>
              <a:rPr lang="en-US" altLang="zh-TW" dirty="0"/>
              <a:t>1 </a:t>
            </a:r>
            <a:r>
              <a:rPr lang="en-US" altLang="zh-TW" dirty="0" smtClean="0"/>
              <a:t>ODR_M_DR</a:t>
            </a:r>
            <a:endParaRPr lang="zh-TW" altLang="zh-TW" dirty="0"/>
          </a:p>
          <a:p>
            <a:r>
              <a:rPr lang="zh-TW" altLang="zh-TW" dirty="0"/>
              <a:t>麻醉醫師</a:t>
            </a:r>
            <a:r>
              <a:rPr lang="en-US" altLang="zh-TW" dirty="0"/>
              <a:t>1 ODR_AN_D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95551" y="1825625"/>
            <a:ext cx="45822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季節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ODR_SESSION</a:t>
            </a:r>
          </a:p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當日時間區段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清晨、上午、下午、晚上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)ODR_INDAY</a:t>
            </a:r>
            <a:endParaRPr lang="zh-TW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術式數量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ODR_OP_CNT</a:t>
            </a:r>
            <a:endParaRPr lang="zh-TW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參與人數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ODR_PPL_CNT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93" y="518984"/>
            <a:ext cx="8384778" cy="56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19" y="748505"/>
            <a:ext cx="4791075" cy="22383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6119" y="288324"/>
            <a:ext cx="273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季節</a:t>
            </a:r>
            <a:r>
              <a:rPr lang="en-US" altLang="zh-TW" dirty="0" smtClean="0"/>
              <a:t>(</a:t>
            </a:r>
            <a:r>
              <a:rPr lang="zh-TW" altLang="en-US" dirty="0" smtClean="0"/>
              <a:t>冬春夏秋</a:t>
            </a:r>
            <a:r>
              <a:rPr lang="en-US" altLang="zh-TW" dirty="0" smtClean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08" y="748505"/>
            <a:ext cx="4781550" cy="2209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56636" y="341184"/>
            <a:ext cx="39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一天</a:t>
            </a:r>
            <a:r>
              <a:rPr lang="en-US" altLang="zh-TW" dirty="0" smtClean="0"/>
              <a:t>(</a:t>
            </a:r>
            <a:r>
              <a:rPr lang="zh-TW" altLang="en-US" dirty="0" smtClean="0"/>
              <a:t>半夜、早上、下午、晚上</a:t>
            </a:r>
            <a:r>
              <a:rPr lang="en-US" altLang="zh-TW" dirty="0" smtClean="0"/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44" y="3956479"/>
            <a:ext cx="4819650" cy="2190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162675" y="3290218"/>
            <a:ext cx="276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人數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3908854"/>
            <a:ext cx="4743450" cy="22383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66119" y="3290218"/>
            <a:ext cx="276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術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1510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部門對應手術房、病人來源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2939"/>
            <a:ext cx="5104488" cy="37812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0" y="1902939"/>
            <a:ext cx="5665237" cy="36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部門對應季節、當日時間區間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97" y="1690688"/>
            <a:ext cx="484457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73" y="1524894"/>
            <a:ext cx="5399056" cy="47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2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部門對應術式數量、人數數量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816" y="1752681"/>
            <a:ext cx="5181600" cy="45230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82"/>
            <a:ext cx="5043616" cy="44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部門對應主要術式、手術時間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08" y="1690688"/>
            <a:ext cx="495607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82" y="1690688"/>
            <a:ext cx="5374929" cy="45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299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預測再手術</vt:lpstr>
      <vt:lpstr>一、資料整理 </vt:lpstr>
      <vt:lpstr>二、製作hasnext.arff </vt:lpstr>
      <vt:lpstr> </vt:lpstr>
      <vt:lpstr>PowerPoint 簡報</vt:lpstr>
      <vt:lpstr>部門對應手術房、病人來源</vt:lpstr>
      <vt:lpstr>部門對應季節、當日時間區間</vt:lpstr>
      <vt:lpstr>部門對應術式數量、人數數量 </vt:lpstr>
      <vt:lpstr>部門對應主要術式、手術時間</vt:lpstr>
      <vt:lpstr>三、Weka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預測再手術</dc:title>
  <dc:creator>Spencer Liu</dc:creator>
  <cp:lastModifiedBy>Spencer Liu</cp:lastModifiedBy>
  <cp:revision>10</cp:revision>
  <dcterms:created xsi:type="dcterms:W3CDTF">2019-10-29T11:20:08Z</dcterms:created>
  <dcterms:modified xsi:type="dcterms:W3CDTF">2019-12-10T08:19:16Z</dcterms:modified>
</cp:coreProperties>
</file>