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E868-C750-420F-810C-78078DCF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86B55-5A59-4DE3-BDF0-432AC4D72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232FA-F706-43F2-8998-89A14F15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72F3-A455-43C2-A70C-0D287AAE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8733-8712-4DB6-98CD-110243A0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5A1-FDB0-4915-ACE6-0721EB30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6F601-BC77-4D96-8C7C-CF0A5EFD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C418-936C-49B7-8A39-A6D38A65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066E-7512-4E35-8DD6-123CE219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03C3-A082-44D6-BBCF-1B35C649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1E8C-AAD5-459E-8B9C-F83856D3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69DB4-9846-481B-9625-09B4EB469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1C97-C733-4A40-9B78-0B409D49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7504-2617-4BD8-B55C-7B1DE2A6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B592-3688-4BCD-874E-0C78D68B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42BC-EFB4-4CD2-BBC5-EECC79C1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B4DE-E0BF-48EF-A070-CEF72E42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8CAB-75D4-4D9B-AE00-7A182EF8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612B-5E49-4226-8A2F-3C04CEEB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1B7D-0AF5-408B-B547-FCAD5C22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2B7C-5AC4-45BE-8D13-01936725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5A1B2-FE12-41F3-800C-764B7F5D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505E-88C1-4328-BA29-8246B4EB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B301-4C2F-44BE-8E6C-2C318F9F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74D7-3121-4A80-B1EF-917A07FF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B4E7-28F0-463E-92F6-AD0762A7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660D-C421-483E-AFD7-06CF25B4B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389C-B2BF-433C-B815-1C15B5E6A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9269-B173-4ABD-B9C7-BD037827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A5201-526E-4026-BE0A-4E4E966D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72D62-0595-4823-BB3A-4F3218A7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380D-A562-4A0B-B83F-D5471588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841EB-5884-4E40-B564-8C9301D5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AF8D9-DA3F-427E-A355-391EB529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6CF78-A1FC-4696-B326-DF38BA945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EAD1A-E198-4B2C-AC41-007077AC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86AFD-60E6-475C-BBF5-0EB53EB3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38432-DCD5-4A15-8025-55D8E0B5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389AD-7C18-436F-9FBC-140DECB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6F6A-B7C6-404E-8639-DAB93432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7E9CD-72C2-440B-AE94-FE6DE372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206F5-F44B-49C2-9D06-94954535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A732D-DB38-42BF-920F-CBF8FDA4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4E84C-3BC3-454C-9567-08E2301B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7A7F6-FA56-4FAB-8534-819603C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8B709-6EBE-4878-BF5B-78FBAAA3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0CAE-FCB1-4A83-86EC-8B1CB9C5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E487-E9E2-420C-B370-DC4F8416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F18E4-47E8-42A2-A7EA-607C8DB7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CDE5D-6FE1-4CBF-82BB-1FE2D9D4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C7A7-6A35-4B33-B5F9-64673974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2F45-6944-4173-983B-85099E6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BF3-8E8D-41A9-BB8C-4C47CD89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9EA11-D214-46F7-87FE-8662B4F32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52619-A8E5-4815-8D10-F8A47187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267C-2566-4D38-9598-FAF207A2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60A3-FBD3-4C80-86FA-AC78C0D0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94B1-346A-4D88-BD2D-2773B318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266BE-B3EC-4830-8562-4DCC1013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0F0C-DE25-4794-A94A-7A81D8A5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20B1-06CB-4708-9767-A6D98410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40C7-4F55-4E0B-AA2E-691A743DD53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96ED-FC9F-4CB3-A4B2-D9F1A2A8F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ACF2-01B4-431E-843D-700C335DD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EFCC4-4E0A-4AF4-BEBE-17DEC414A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757F-C010-45D2-820A-E25666FF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Salary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698FC-89E5-46F8-B3F2-2A3FE5257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Spencer Reno</a:t>
            </a:r>
          </a:p>
        </p:txBody>
      </p:sp>
    </p:spTree>
    <p:extLst>
      <p:ext uri="{BB962C8B-B14F-4D97-AF65-F5344CB8AC3E}">
        <p14:creationId xmlns:p14="http://schemas.microsoft.com/office/powerpoint/2010/main" val="222436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DD1B-1602-4649-82CD-EE940C9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C372-58C9-4ABC-9485-19BC2E40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used for this project was salary data from 1600 different tech companies </a:t>
            </a:r>
          </a:p>
          <a:p>
            <a:endParaRPr lang="en-US" dirty="0"/>
          </a:p>
          <a:p>
            <a:r>
              <a:rPr lang="en-US" dirty="0"/>
              <a:t>Features such as Total Salary,  Age, Work exp, Years at company, etc.</a:t>
            </a:r>
          </a:p>
          <a:p>
            <a:endParaRPr lang="en-US" dirty="0"/>
          </a:p>
          <a:p>
            <a:r>
              <a:rPr lang="en-US" dirty="0"/>
              <a:t>regression model to predict their salary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B64206-106A-42FD-B3FE-C8B364259497}"/>
              </a:ext>
            </a:extLst>
          </p:cNvPr>
          <p:cNvSpPr txBox="1"/>
          <p:nvPr/>
        </p:nvSpPr>
        <p:spPr>
          <a:xfrm>
            <a:off x="0" y="1595535"/>
            <a:ext cx="4982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companies to compare FAANG vs </a:t>
            </a:r>
            <a:r>
              <a:rPr lang="en-US" dirty="0" err="1"/>
              <a:t>non_FAANG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Job titles within FAANG are paid more than other companies across the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Engineering Manager is paid the most out of all job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F1E2749-7441-49C0-A6C2-3CD032B17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50" y="970384"/>
            <a:ext cx="7198705" cy="4762220"/>
          </a:xfrm>
        </p:spPr>
      </p:pic>
    </p:spTree>
    <p:extLst>
      <p:ext uri="{BB962C8B-B14F-4D97-AF65-F5344CB8AC3E}">
        <p14:creationId xmlns:p14="http://schemas.microsoft.com/office/powerpoint/2010/main" val="16343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F55097A-471F-4DD4-9872-D82DFEBC2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78" y="1601690"/>
            <a:ext cx="638244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EBFA6-AA47-4BE9-B8BE-E1819311BA55}"/>
              </a:ext>
            </a:extLst>
          </p:cNvPr>
          <p:cNvSpPr txBox="1"/>
          <p:nvPr/>
        </p:nvSpPr>
        <p:spPr>
          <a:xfrm>
            <a:off x="161578" y="2413337"/>
            <a:ext cx="525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years for each job title is higher for non FAANG companies.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FAANG is the end goal in most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engineering manager is again the highest of all job titles explains why they are highest paid</a:t>
            </a:r>
          </a:p>
        </p:txBody>
      </p:sp>
    </p:spTree>
    <p:extLst>
      <p:ext uri="{BB962C8B-B14F-4D97-AF65-F5344CB8AC3E}">
        <p14:creationId xmlns:p14="http://schemas.microsoft.com/office/powerpoint/2010/main" val="343845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E2990ABF-7104-41A8-9716-19FA5B6B9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21" y="737118"/>
            <a:ext cx="7943823" cy="4960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956B1-B3DB-4822-8E4E-2B84C4616641}"/>
              </a:ext>
            </a:extLst>
          </p:cNvPr>
          <p:cNvSpPr txBox="1"/>
          <p:nvPr/>
        </p:nvSpPr>
        <p:spPr>
          <a:xfrm>
            <a:off x="74643" y="1576874"/>
            <a:ext cx="4077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1</a:t>
            </a:r>
            <a:r>
              <a:rPr lang="en-US" baseline="30000" dirty="0"/>
              <a:t>st</a:t>
            </a:r>
            <a:r>
              <a:rPr lang="en-US" dirty="0"/>
              <a:t> graph the highest score is the best as it shows how well the model predicts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other 3 graphs the lowest score is the best since you want the least amount of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model did the best for each criteria </a:t>
            </a:r>
          </a:p>
        </p:txBody>
      </p:sp>
    </p:spTree>
    <p:extLst>
      <p:ext uri="{BB962C8B-B14F-4D97-AF65-F5344CB8AC3E}">
        <p14:creationId xmlns:p14="http://schemas.microsoft.com/office/powerpoint/2010/main" val="170802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Salary Predictions</vt:lpstr>
      <vt:lpstr>Introduction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Predictions</dc:title>
  <dc:creator>Spencer Reno</dc:creator>
  <cp:lastModifiedBy>Spencer Reno</cp:lastModifiedBy>
  <cp:revision>2</cp:revision>
  <dcterms:created xsi:type="dcterms:W3CDTF">2021-11-10T04:45:10Z</dcterms:created>
  <dcterms:modified xsi:type="dcterms:W3CDTF">2021-11-10T14:35:37Z</dcterms:modified>
</cp:coreProperties>
</file>