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112-5B6E-4BE0-B24C-DBD69D725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00FE-1CD7-45CE-B20C-7BA74ACF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8FC2-2A82-480C-A797-B22EEB73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9F00-E6CB-4DF4-AD2F-0A446FB3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31E5-6CB5-4095-9AD5-EC1E6940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F132-1B96-4675-BB46-C58A87DD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0768-1ED5-48DF-835A-7F304667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CD3B-A2F8-4746-BAC7-E847A04E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5D0-97B4-4262-9AAB-628B82D2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AC1E-2577-44DC-8971-7F19DBB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1954B-02FE-443D-B092-765049FE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DCF49-157D-4AFC-9D39-7EA273BDF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F9BB-B150-45BD-A9F3-974B2BA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D1D3-3C1C-482A-B91E-8E1BFC93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46CA-C1A5-426E-B0AA-0C085F4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7EA2-52C8-4305-9EB5-0790F1B8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DDD8-26EF-4322-AC40-1FB0BECA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C42F-E838-4784-BA3C-9913236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2CEF-2141-41D2-960D-38A24656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F4E6-509F-4C14-B388-8F8F4C0B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E3D-A342-4CAD-9EDD-24DC6886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4F1C-3E06-4F3D-910C-C196CD70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96D5-CABD-486F-AC81-7EDE9EB5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2B8D-2697-434D-826B-83B1187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29CD-70B5-4347-9FDD-B523957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7887-11F7-4EB0-8DC3-E233340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9392-2107-48EF-9247-C1F4B08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46DD9-12FC-4C7C-AF9F-89267B61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254D-85A6-4DF5-8CFC-E92C453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FCF9-EA74-4ADE-9D18-ADE81251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FB9F-3EA3-4B3F-B714-7B50180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A3BF-8228-437C-93BD-5B2C4A9D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6217-5676-4B53-81DC-15ED4241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45E24-DDE4-4A18-AF03-A35ADC009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61A44-D2E7-4292-A0A9-899F6253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A2890-771E-47B7-BCA8-CB841EF5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D1D3-BD2A-47D3-8BAC-71419F0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C1E71-2384-493F-8D60-A9F901BC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0B43C-A012-49A8-952C-4C0FB8FB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461B-1E8D-4550-AE81-B7B184C9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F0F74-39D4-4947-A07F-6F956E80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F9115-3A15-40BB-8DDD-491FE5FB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F56C4-D3BE-4A0F-99D6-BC51B1A3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2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878C6-8AAB-4F62-ABD7-5FCC66F0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95D7-8A54-4FA9-8A78-22064B5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7EC4A-BB20-40B0-BDB5-896C54E5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E9F-AC3B-444F-9718-8ADCC316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DA91-6940-4457-9954-FE98324D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A663-5EB9-487C-92CA-33BF0206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0EDF-1CBB-4F32-9B33-DCEEA96C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A71E-1ACE-495D-BB99-138A9A0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B997-4D87-4059-B13E-2C29A3C9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21B-5A12-4C23-802A-985A087F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B2235-4D8C-4DDD-895F-EB762D795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5BF11-D8C8-4A83-A250-8AC9BF95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B545D-6B54-41C2-AD52-28BF4599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D483-9A70-4E10-B8D5-F89FA9AF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1439C-39B5-43D8-AA8C-C4B89895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055BE-0787-454B-9DF3-A547523F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6F49-3FAE-4C00-B408-D7FB34AD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412A-5B35-427D-B757-B966EC09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F3F0-68F7-428C-9545-7E92A36C878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A117-2421-49A4-AD83-33784421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E40B-EBA0-43CD-B2C1-02680B9D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DF4D-084B-4857-A9B4-70CFE592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764D-6BF1-40AA-BF96-7ED56FC4E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LAB XX TEAM YY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8192-4CD7-4D99-A15D-CE56261F8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Statement of Work</a:t>
            </a:r>
            <a:br>
              <a:rPr lang="en-US" dirty="0"/>
            </a:br>
            <a:r>
              <a:rPr lang="en-US" dirty="0"/>
              <a:t>Checkpoint</a:t>
            </a:r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3614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7872-D8E3-4498-87F9-1C5157D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9DE6-F8D8-414E-9EAA-53BA0D57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challenges did you come across last week and how can they be addressed?</a:t>
            </a:r>
          </a:p>
        </p:txBody>
      </p:sp>
    </p:spTree>
    <p:extLst>
      <p:ext uri="{BB962C8B-B14F-4D97-AF65-F5344CB8AC3E}">
        <p14:creationId xmlns:p14="http://schemas.microsoft.com/office/powerpoint/2010/main" val="330345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B5ED-43DC-4620-9710-D44E7B30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(Adjustments to)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002-6C6F-4267-96D9-E19DF913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responsibilities last week and were they met?</a:t>
            </a:r>
          </a:p>
          <a:p>
            <a:r>
              <a:rPr lang="en-US" dirty="0"/>
              <a:t>Adjust the statement of work as needed.</a:t>
            </a:r>
          </a:p>
        </p:txBody>
      </p:sp>
    </p:spTree>
    <p:extLst>
      <p:ext uri="{BB962C8B-B14F-4D97-AF65-F5344CB8AC3E}">
        <p14:creationId xmlns:p14="http://schemas.microsoft.com/office/powerpoint/2010/main" val="350446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(Adjustments to)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rough timeline that includes the proposed deadlines for the tasks and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12598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3: </a:t>
            </a:r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do you need answered to move forward?</a:t>
            </a:r>
          </a:p>
          <a:p>
            <a:r>
              <a:rPr lang="en-US" dirty="0"/>
              <a:t>Have they been posted on the discussion board?</a:t>
            </a:r>
          </a:p>
          <a:p>
            <a:r>
              <a:rPr lang="en-US" dirty="0"/>
              <a:t>Are there questions you can answer on the discussion board?</a:t>
            </a:r>
          </a:p>
        </p:txBody>
      </p:sp>
    </p:spTree>
    <p:extLst>
      <p:ext uri="{BB962C8B-B14F-4D97-AF65-F5344CB8AC3E}">
        <p14:creationId xmlns:p14="http://schemas.microsoft.com/office/powerpoint/2010/main" val="3906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1FD-CDC2-49F7-AB9D-9B1DA9A4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8011-DA77-4FFF-B0CD-4B9C55D9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not required to use this format.</a:t>
            </a:r>
          </a:p>
          <a:p>
            <a:r>
              <a:rPr lang="en-US" dirty="0"/>
              <a:t>If you need to add slides please do.</a:t>
            </a:r>
          </a:p>
          <a:p>
            <a:r>
              <a:rPr lang="en-US" dirty="0"/>
              <a:t>At the beginning of each project week you will update this and upload a pdf to canvas.</a:t>
            </a:r>
          </a:p>
          <a:p>
            <a:r>
              <a:rPr lang="en-US" dirty="0"/>
              <a:t>Also include an updated </a:t>
            </a:r>
            <a:r>
              <a:rPr lang="en-US" dirty="0" err="1"/>
              <a:t>task_list</a:t>
            </a:r>
            <a:r>
              <a:rPr lang="en-US" dirty="0"/>
              <a:t> spreadsheet</a:t>
            </a:r>
          </a:p>
        </p:txBody>
      </p:sp>
    </p:spTree>
    <p:extLst>
      <p:ext uri="{BB962C8B-B14F-4D97-AF65-F5344CB8AC3E}">
        <p14:creationId xmlns:p14="http://schemas.microsoft.com/office/powerpoint/2010/main" val="32108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1E0-C8A0-4C7E-B675-9E38DBAE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B3D3-4DDC-4B2B-A925-4CCCF621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everyone’s responsibility for</a:t>
            </a:r>
          </a:p>
          <a:p>
            <a:pPr lvl="1"/>
            <a:r>
              <a:rPr lang="en-US" dirty="0"/>
              <a:t>The Lab?</a:t>
            </a:r>
          </a:p>
          <a:p>
            <a:pPr lvl="1"/>
            <a:r>
              <a:rPr lang="en-US" dirty="0"/>
              <a:t>The week?</a:t>
            </a:r>
          </a:p>
          <a:p>
            <a:r>
              <a:rPr lang="en-US" dirty="0"/>
              <a:t>For each responsibility</a:t>
            </a:r>
          </a:p>
          <a:p>
            <a:pPr lvl="1"/>
            <a:r>
              <a:rPr lang="en-US" dirty="0"/>
              <a:t>Who is the lead and who is assisting (if applicable)?</a:t>
            </a:r>
          </a:p>
          <a:p>
            <a:pPr lvl="1"/>
            <a:r>
              <a:rPr lang="en-US" dirty="0"/>
              <a:t>What is the deadline?</a:t>
            </a:r>
          </a:p>
          <a:p>
            <a:pPr lvl="1"/>
            <a:r>
              <a:rPr lang="en-US" dirty="0"/>
              <a:t>What is the measure of success?</a:t>
            </a:r>
          </a:p>
          <a:p>
            <a:pPr lvl="1"/>
            <a:r>
              <a:rPr lang="en-US" dirty="0"/>
              <a:t>What is the plan if that task is not success by the deadline?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rough timeline that includes the proposed deadlines for the tasks and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28348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do you need answered to move forward?</a:t>
            </a:r>
          </a:p>
          <a:p>
            <a:r>
              <a:rPr lang="en-US" dirty="0"/>
              <a:t>Have they been posted on the discussion board?</a:t>
            </a:r>
          </a:p>
          <a:p>
            <a:r>
              <a:rPr lang="en-US" dirty="0"/>
              <a:t>Are there questions you can answer on the discussion board?</a:t>
            </a:r>
          </a:p>
        </p:txBody>
      </p:sp>
    </p:spTree>
    <p:extLst>
      <p:ext uri="{BB962C8B-B14F-4D97-AF65-F5344CB8AC3E}">
        <p14:creationId xmlns:p14="http://schemas.microsoft.com/office/powerpoint/2010/main" val="32141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7872-D8E3-4498-87F9-1C5157DF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9DE6-F8D8-414E-9EAA-53BA0D57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challenges did you come across last week and how can they be addressed?</a:t>
            </a:r>
          </a:p>
        </p:txBody>
      </p:sp>
    </p:spTree>
    <p:extLst>
      <p:ext uri="{BB962C8B-B14F-4D97-AF65-F5344CB8AC3E}">
        <p14:creationId xmlns:p14="http://schemas.microsoft.com/office/powerpoint/2010/main" val="3732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B5ED-43DC-4620-9710-D44E7B30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(Adjustments to) 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B002-6C6F-4267-96D9-E19DF913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responsibilities last week and were they met?</a:t>
            </a:r>
          </a:p>
          <a:p>
            <a:r>
              <a:rPr lang="en-US" dirty="0"/>
              <a:t>Adjust the statement of work as needed.</a:t>
            </a:r>
          </a:p>
        </p:txBody>
      </p:sp>
    </p:spTree>
    <p:extLst>
      <p:ext uri="{BB962C8B-B14F-4D97-AF65-F5344CB8AC3E}">
        <p14:creationId xmlns:p14="http://schemas.microsoft.com/office/powerpoint/2010/main" val="110913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9E4-9823-4642-979D-B47AD84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(Adjustments to) Projected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2580B-C19F-4348-BECC-4E57D870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rough timeline that includes the proposed deadlines for the tasks and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42012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46-0EA1-44E9-A7FC-976991EB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E379-6D11-4005-91C6-BBB7EC1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do you need answered to move forward?</a:t>
            </a:r>
          </a:p>
          <a:p>
            <a:r>
              <a:rPr lang="en-US" dirty="0"/>
              <a:t>Have they been posted on the discussion board?</a:t>
            </a:r>
          </a:p>
          <a:p>
            <a:r>
              <a:rPr lang="en-US" dirty="0"/>
              <a:t>Are there questions you can answer on the discussion board?</a:t>
            </a:r>
          </a:p>
        </p:txBody>
      </p:sp>
    </p:spTree>
    <p:extLst>
      <p:ext uri="{BB962C8B-B14F-4D97-AF65-F5344CB8AC3E}">
        <p14:creationId xmlns:p14="http://schemas.microsoft.com/office/powerpoint/2010/main" val="90124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D870C9FE3FA459BE7BAB817912A28" ma:contentTypeVersion="16" ma:contentTypeDescription="Create a new document." ma:contentTypeScope="" ma:versionID="66116031d31f064aa70e3082da1af20f">
  <xsd:schema xmlns:xsd="http://www.w3.org/2001/XMLSchema" xmlns:xs="http://www.w3.org/2001/XMLSchema" xmlns:p="http://schemas.microsoft.com/office/2006/metadata/properties" xmlns:ns3="19dc0929-3265-432c-90cd-a4a18b147cbc" xmlns:ns4="e15c2e9d-9071-420f-8402-443b554f1232" targetNamespace="http://schemas.microsoft.com/office/2006/metadata/properties" ma:root="true" ma:fieldsID="dcbf044a1deef5fe0d988cd41ea53790" ns3:_="" ns4:_="">
    <xsd:import namespace="19dc0929-3265-432c-90cd-a4a18b147cbc"/>
    <xsd:import namespace="e15c2e9d-9071-420f-8402-443b554f12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c0929-3265-432c-90cd-a4a18b14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c2e9d-9071-420f-8402-443b554f1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dc0929-3265-432c-90cd-a4a18b147cbc" xsi:nil="true"/>
  </documentManagement>
</p:properties>
</file>

<file path=customXml/itemProps1.xml><?xml version="1.0" encoding="utf-8"?>
<ds:datastoreItem xmlns:ds="http://schemas.openxmlformats.org/officeDocument/2006/customXml" ds:itemID="{CFEC30EF-88FE-467D-A732-E0C25619C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c0929-3265-432c-90cd-a4a18b147cbc"/>
    <ds:schemaRef ds:uri="e15c2e9d-9071-420f-8402-443b554f1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3A126F-20B3-40B5-B4EA-CE07679C7A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DF929-B0BD-494A-B8A2-42A44421BCB3}">
  <ds:schemaRefs>
    <ds:schemaRef ds:uri="http://schemas.microsoft.com/office/2006/documentManagement/types"/>
    <ds:schemaRef ds:uri="19dc0929-3265-432c-90cd-a4a18b147cbc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15c2e9d-9071-420f-8402-443b554f123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LAB XX TEAM YY</vt:lpstr>
      <vt:lpstr>Instructions</vt:lpstr>
      <vt:lpstr>Week 1: Statement of work</vt:lpstr>
      <vt:lpstr>Week 1: Projected Timeline</vt:lpstr>
      <vt:lpstr>Week 1: Questions</vt:lpstr>
      <vt:lpstr>Week 2: Challenges</vt:lpstr>
      <vt:lpstr>Week 2: (Adjustments to) Statement of Work</vt:lpstr>
      <vt:lpstr>Week 2: (Adjustments to) Projected Timeline</vt:lpstr>
      <vt:lpstr>Week 2: Questions</vt:lpstr>
      <vt:lpstr>Week 3: Challenges</vt:lpstr>
      <vt:lpstr>Week 3: (Adjustments to) Statement of Work</vt:lpstr>
      <vt:lpstr>Week 3: (Adjustments to) Projected Timeline</vt:lpstr>
      <vt:lpstr>Week 3: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XX TEAM YY</dc:title>
  <dc:creator>Richard</dc:creator>
  <cp:lastModifiedBy>Richard</cp:lastModifiedBy>
  <cp:revision>3</cp:revision>
  <dcterms:created xsi:type="dcterms:W3CDTF">2024-08-29T10:46:37Z</dcterms:created>
  <dcterms:modified xsi:type="dcterms:W3CDTF">2024-08-29T11:22:44Z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0x010100425D870C9FE3FA459BE7BAB817912A28</vt:lpwstr>
  </property>
</Properties>
</file>