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60" r:id="rId8"/>
    <p:sldId id="261" r:id="rId9"/>
    <p:sldId id="262" r:id="rId10"/>
    <p:sldId id="258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174C7B-A529-D2F1-1B34-342FD7A7B45C}" v="346" dt="2024-09-12T15:05:24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0112-5B6E-4BE0-B24C-DBD69D725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100FE-1CD7-45CE-B20C-7BA74ACFD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58FC2-2A82-480C-A797-B22EEB735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F3F0-68F7-428C-9545-7E92A36C878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79F00-E6CB-4DF4-AD2F-0A446FB3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B31E5-6CB5-4095-9AD5-EC1E6940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F4D-084B-4857-A9B4-70CFE592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8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F132-1B96-4675-BB46-C58A87DD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E0768-1ED5-48DF-835A-7F304667D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BCD3B-A2F8-4746-BAC7-E847A04E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F3F0-68F7-428C-9545-7E92A36C878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35D0-97B4-4262-9AAB-628B82D2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2AC1E-2577-44DC-8971-7F19DBB8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F4D-084B-4857-A9B4-70CFE592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9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31954B-02FE-443D-B092-765049FEA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DCF49-157D-4AFC-9D39-7EA273BDF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0F9BB-B150-45BD-A9F3-974B2BA1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F3F0-68F7-428C-9545-7E92A36C878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7D1D3-3C1C-482A-B91E-8E1BFC93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C46CA-C1A5-426E-B0AA-0C085F40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F4D-084B-4857-A9B4-70CFE592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5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77EA2-52C8-4305-9EB5-0790F1B8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2DDD8-26EF-4322-AC40-1FB0BECA5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5C42F-E838-4784-BA3C-9913236A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F3F0-68F7-428C-9545-7E92A36C878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52CEF-2141-41D2-960D-38A24656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0F4E6-509F-4C14-B388-8F8F4C0B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F4D-084B-4857-A9B4-70CFE592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7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4E3D-A342-4CAD-9EDD-24DC6886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4F1C-3E06-4F3D-910C-C196CD703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696D5-CABD-486F-AC81-7EDE9EB5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F3F0-68F7-428C-9545-7E92A36C878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E2B8D-2697-434D-826B-83B1187B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929CD-70B5-4347-9FDD-B5239576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F4D-084B-4857-A9B4-70CFE592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9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07887-11F7-4EB0-8DC3-E2333403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9392-2107-48EF-9247-C1F4B082C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46DD9-12FC-4C7C-AF9F-89267B61D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E254D-85A6-4DF5-8CFC-E92C4532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F3F0-68F7-428C-9545-7E92A36C878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5FCF9-EA74-4ADE-9D18-ADE81251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9FB9F-3EA3-4B3F-B714-7B501803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F4D-084B-4857-A9B4-70CFE592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8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A3BF-8228-437C-93BD-5B2C4A9D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36217-5676-4B53-81DC-15ED42417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45E24-DDE4-4A18-AF03-A35ADC009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461A44-D2E7-4292-A0A9-899F62538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A2890-771E-47B7-BCA8-CB841EF5D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9D1D3-BD2A-47D3-8BAC-71419F04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F3F0-68F7-428C-9545-7E92A36C878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C1E71-2384-493F-8D60-A9F901BC2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0B43C-A012-49A8-952C-4C0FB8FB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F4D-084B-4857-A9B4-70CFE592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461B-1E8D-4550-AE81-B7B184C9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F0F74-39D4-4947-A07F-6F956E80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F3F0-68F7-428C-9545-7E92A36C878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F9115-3A15-40BB-8DDD-491FE5FB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F56C4-D3BE-4A0F-99D6-BC51B1A3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F4D-084B-4857-A9B4-70CFE592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2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1878C6-8AAB-4F62-ABD7-5FCC66F0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F3F0-68F7-428C-9545-7E92A36C878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DE95D7-8A54-4FA9-8A78-22064B55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7EC4A-BB20-40B0-BDB5-896C54E5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F4D-084B-4857-A9B4-70CFE592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0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3E9F-AC3B-444F-9718-8ADCC316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9DA91-6940-4457-9954-FE98324D4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DA663-5EB9-487C-92CA-33BF02065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20EDF-1CBB-4F32-9B33-DCEEA96C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F3F0-68F7-428C-9545-7E92A36C878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0A71E-1ACE-495D-BB99-138A9A04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7B997-4D87-4059-B13E-2C29A3C9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F4D-084B-4857-A9B4-70CFE592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3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721B-5A12-4C23-802A-985A087F2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B2235-4D8C-4DDD-895F-EB762D795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5BF11-D8C8-4A83-A250-8AC9BF95D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B545D-6B54-41C2-AD52-28BF4599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F3F0-68F7-428C-9545-7E92A36C878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3D483-9A70-4E10-B8D5-F89FA9AF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1439C-39B5-43D8-AA8C-C4B89895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F4D-084B-4857-A9B4-70CFE592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1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055BE-0787-454B-9DF3-A547523F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B6F49-3FAE-4C00-B408-D7FB34AD9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3412A-5B35-427D-B757-B966EC09E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6F3F0-68F7-428C-9545-7E92A36C878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4A117-2421-49A4-AD83-33784421B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BE40B-EBA0-43CD-B2C1-02680B9DF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6DF4D-084B-4857-A9B4-70CFE592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2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764D-6BF1-40AA-BF96-7ED56FC4E2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LAB 0 TEAM 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68192-4CD7-4D99-A15D-CE56261F88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Statement of Work</a:t>
            </a:r>
            <a:br>
              <a:rPr lang="en-US" dirty="0"/>
            </a:br>
            <a:r>
              <a:rPr lang="en-US" dirty="0"/>
              <a:t>Checkpoint</a:t>
            </a:r>
            <a:br>
              <a:rPr lang="en-US" dirty="0"/>
            </a:br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636143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7872-D8E3-4498-87F9-1C5157DF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3: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69DE6-F8D8-414E-9EAA-53BA0D573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Calibri"/>
                <a:cs typeface="Calibri"/>
              </a:rPr>
              <a:t>Timer.c</a:t>
            </a:r>
            <a:r>
              <a:rPr lang="en-US" dirty="0">
                <a:ea typeface="Calibri"/>
                <a:cs typeface="Calibri"/>
              </a:rPr>
              <a:t> and </a:t>
            </a:r>
            <a:r>
              <a:rPr lang="en-US" dirty="0" err="1">
                <a:ea typeface="Calibri"/>
                <a:cs typeface="Calibri"/>
              </a:rPr>
              <a:t>verifier.c</a:t>
            </a:r>
            <a:r>
              <a:rPr lang="en-US" dirty="0">
                <a:ea typeface="Calibri"/>
                <a:cs typeface="Calibri"/>
              </a:rPr>
              <a:t> had bugs checking </a:t>
            </a:r>
            <a:r>
              <a:rPr lang="en-US" dirty="0" err="1">
                <a:ea typeface="Calibri"/>
                <a:cs typeface="Calibri"/>
              </a:rPr>
              <a:t>arg</a:t>
            </a:r>
            <a:r>
              <a:rPr lang="en-US" dirty="0">
                <a:ea typeface="Calibri"/>
                <a:cs typeface="Calibri"/>
              </a:rPr>
              <a:t> count for output file... was pretty easy to notice and fix.</a:t>
            </a:r>
          </a:p>
          <a:p>
            <a:r>
              <a:rPr lang="en-US" dirty="0">
                <a:ea typeface="Calibri"/>
                <a:cs typeface="Calibri"/>
              </a:rPr>
              <a:t>Getting </a:t>
            </a:r>
            <a:r>
              <a:rPr lang="en-US" dirty="0" err="1">
                <a:ea typeface="Calibri"/>
                <a:cs typeface="Calibri"/>
              </a:rPr>
              <a:t>makefile</a:t>
            </a:r>
            <a:r>
              <a:rPr lang="en-US" dirty="0">
                <a:ea typeface="Calibri"/>
                <a:cs typeface="Calibri"/>
              </a:rPr>
              <a:t> setup to automate recording of data</a:t>
            </a:r>
          </a:p>
          <a:p>
            <a:r>
              <a:rPr lang="en-US" dirty="0">
                <a:ea typeface="Calibri"/>
                <a:cs typeface="Calibri"/>
              </a:rPr>
              <a:t>Testing all sorts to </a:t>
            </a:r>
            <a:r>
              <a:rPr lang="en-US" dirty="0" err="1">
                <a:ea typeface="Calibri"/>
                <a:cs typeface="Calibri"/>
              </a:rPr>
              <a:t>deterimine</a:t>
            </a:r>
            <a:r>
              <a:rPr lang="en-US" dirty="0">
                <a:ea typeface="Calibri"/>
                <a:cs typeface="Calibri"/>
              </a:rPr>
              <a:t> ranges where best</a:t>
            </a:r>
          </a:p>
        </p:txBody>
      </p:sp>
    </p:spTree>
    <p:extLst>
      <p:ext uri="{BB962C8B-B14F-4D97-AF65-F5344CB8AC3E}">
        <p14:creationId xmlns:p14="http://schemas.microsoft.com/office/powerpoint/2010/main" val="3303459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B5ED-43DC-4620-9710-D44E7B30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3: (Adjustments to) Statement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9B002-6C6F-4267-96D9-E19DF9132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Everybody got their sorts in, and are now able to compare and start working on master sort</a:t>
            </a:r>
          </a:p>
        </p:txBody>
      </p:sp>
    </p:spTree>
    <p:extLst>
      <p:ext uri="{BB962C8B-B14F-4D97-AF65-F5344CB8AC3E}">
        <p14:creationId xmlns:p14="http://schemas.microsoft.com/office/powerpoint/2010/main" val="3504467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D9E4-9823-4642-979D-B47AD840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3: (Adjustments to) Projected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2580B-C19F-4348-BECC-4E57D870D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By </a:t>
            </a:r>
            <a:r>
              <a:rPr lang="en-US" dirty="0" err="1">
                <a:ea typeface="Calibri"/>
                <a:cs typeface="Calibri"/>
              </a:rPr>
              <a:t>saturday</a:t>
            </a:r>
            <a:r>
              <a:rPr lang="en-US" dirty="0">
                <a:ea typeface="Calibri"/>
                <a:cs typeface="Calibri"/>
              </a:rPr>
              <a:t> hopefully have master sort done, then rest of time spent on writeup.</a:t>
            </a:r>
          </a:p>
        </p:txBody>
      </p:sp>
    </p:spTree>
    <p:extLst>
      <p:ext uri="{BB962C8B-B14F-4D97-AF65-F5344CB8AC3E}">
        <p14:creationId xmlns:p14="http://schemas.microsoft.com/office/powerpoint/2010/main" val="1259887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CC46-0EA1-44E9-A7FC-976991EB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 3: </a:t>
            </a:r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5E379-6D11-4005-91C6-BBB7EC178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What GPEL machine is the whole class testing for extra credit on?</a:t>
            </a:r>
          </a:p>
          <a:p>
            <a:r>
              <a:rPr lang="en-US" dirty="0">
                <a:ea typeface="Calibri"/>
                <a:cs typeface="Calibri"/>
              </a:rPr>
              <a:t>Why is the merge with insertion faster than just insertion for small arrays?</a:t>
            </a:r>
          </a:p>
        </p:txBody>
      </p:sp>
    </p:spTree>
    <p:extLst>
      <p:ext uri="{BB962C8B-B14F-4D97-AF65-F5344CB8AC3E}">
        <p14:creationId xmlns:p14="http://schemas.microsoft.com/office/powerpoint/2010/main" val="39068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A1FD-CDC2-49F7-AB9D-9B1DA9A47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8011-DA77-4FFF-B0CD-4B9C55D94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not required to use this format.</a:t>
            </a:r>
          </a:p>
          <a:p>
            <a:r>
              <a:rPr lang="en-US" dirty="0"/>
              <a:t>If you need to add slides please do.</a:t>
            </a:r>
          </a:p>
          <a:p>
            <a:r>
              <a:rPr lang="en-US" dirty="0"/>
              <a:t>At the beginning of each project week you will update this and upload a pdf to canvas.</a:t>
            </a:r>
          </a:p>
          <a:p>
            <a:r>
              <a:rPr lang="en-US" dirty="0"/>
              <a:t>Also include an updated </a:t>
            </a:r>
            <a:r>
              <a:rPr lang="en-US" dirty="0" err="1"/>
              <a:t>task_list</a:t>
            </a:r>
            <a:r>
              <a:rPr lang="en-US" dirty="0"/>
              <a:t> spreadsheet</a:t>
            </a:r>
          </a:p>
        </p:txBody>
      </p:sp>
    </p:spTree>
    <p:extLst>
      <p:ext uri="{BB962C8B-B14F-4D97-AF65-F5344CB8AC3E}">
        <p14:creationId xmlns:p14="http://schemas.microsoft.com/office/powerpoint/2010/main" val="321089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61E0-C8A0-4C7E-B675-9E38DBAE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1: Statement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B3D3-4DDC-4B2B-A925-4CCCF6219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FontTx/>
              <a:buChar char="-"/>
            </a:pPr>
            <a:r>
              <a:rPr lang="en-US" dirty="0"/>
              <a:t>Up to Today: </a:t>
            </a:r>
          </a:p>
          <a:p>
            <a:pPr lvl="2">
              <a:buFontTx/>
              <a:buChar char="-"/>
            </a:pPr>
            <a:r>
              <a:rPr lang="en-US" dirty="0"/>
              <a:t>Made GitLab: Steven</a:t>
            </a:r>
          </a:p>
          <a:p>
            <a:pPr lvl="2">
              <a:buFontTx/>
              <a:buChar char="-"/>
            </a:pPr>
            <a:r>
              <a:rPr lang="en-US" dirty="0"/>
              <a:t>Setup </a:t>
            </a:r>
            <a:r>
              <a:rPr lang="en-US" dirty="0" err="1"/>
              <a:t>Gpel</a:t>
            </a:r>
            <a:r>
              <a:rPr lang="en-US" dirty="0"/>
              <a:t>: Rajat</a:t>
            </a:r>
          </a:p>
          <a:p>
            <a:pPr lvl="2">
              <a:buFontTx/>
              <a:buChar char="-"/>
            </a:pPr>
            <a:r>
              <a:rPr lang="en-US" dirty="0"/>
              <a:t>Setup communication: Luis</a:t>
            </a:r>
          </a:p>
          <a:p>
            <a:pPr lvl="2">
              <a:buFontTx/>
              <a:buChar char="-"/>
            </a:pPr>
            <a:r>
              <a:rPr lang="en-US" dirty="0"/>
              <a:t>Planned for next week: all team</a:t>
            </a:r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en-US" b="1" dirty="0"/>
              <a:t>To-Do: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dirty="0"/>
              <a:t>- Make sorting algorithms.</a:t>
            </a:r>
          </a:p>
          <a:p>
            <a:pPr marL="457200" lvl="1" indent="0">
              <a:buNone/>
            </a:pPr>
            <a:r>
              <a:rPr lang="en-US" dirty="0"/>
              <a:t>	- Test sorting algorithms.</a:t>
            </a:r>
          </a:p>
          <a:p>
            <a:pPr marL="457200" lvl="1" indent="0">
              <a:buNone/>
            </a:pPr>
            <a:r>
              <a:rPr lang="en-US" dirty="0"/>
              <a:t>	- Optimize sorting algorithms.</a:t>
            </a:r>
          </a:p>
          <a:p>
            <a:pPr marL="457200" lvl="1" indent="0">
              <a:buNone/>
            </a:pPr>
            <a:r>
              <a:rPr lang="en-US" dirty="0"/>
              <a:t>	- Test sorting algorithms.</a:t>
            </a:r>
          </a:p>
          <a:p>
            <a:pPr marL="457200" lvl="1" indent="0">
              <a:buNone/>
            </a:pPr>
            <a:r>
              <a:rPr lang="en-US" dirty="0"/>
              <a:t>	- repeat.</a:t>
            </a:r>
          </a:p>
          <a:p>
            <a:pPr marL="457200" lvl="1" indent="0">
              <a:buNone/>
            </a:pPr>
            <a:r>
              <a:rPr lang="en-US" dirty="0"/>
              <a:t>	- set up deliverables.</a:t>
            </a:r>
          </a:p>
          <a:p>
            <a:pPr marL="457200" lvl="1" indent="0">
              <a:buNone/>
            </a:pPr>
            <a:r>
              <a:rPr lang="en-US" dirty="0"/>
              <a:t>	- setup meeting times.</a:t>
            </a:r>
          </a:p>
        </p:txBody>
      </p:sp>
    </p:spTree>
    <p:extLst>
      <p:ext uri="{BB962C8B-B14F-4D97-AF65-F5344CB8AC3E}">
        <p14:creationId xmlns:p14="http://schemas.microsoft.com/office/powerpoint/2010/main" val="68700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D9E4-9823-4642-979D-B47AD840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1: Projected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2580B-C19F-4348-BECC-4E57D870D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rough timeline that includes the proposed deadlines for the tasks and meeting times.</a:t>
            </a:r>
          </a:p>
          <a:p>
            <a:r>
              <a:rPr lang="en-US" dirty="0"/>
              <a:t>Tuesday September 3:</a:t>
            </a:r>
          </a:p>
          <a:p>
            <a:pPr lvl="1"/>
            <a:r>
              <a:rPr lang="en-US" dirty="0"/>
              <a:t>Sorting algorithms due:</a:t>
            </a:r>
          </a:p>
          <a:p>
            <a:pPr lvl="1"/>
            <a:r>
              <a:rPr lang="en-US" dirty="0"/>
              <a:t>Meeting on what optimization methods we are going to use.</a:t>
            </a:r>
          </a:p>
          <a:p>
            <a:endParaRPr lang="en-US" dirty="0"/>
          </a:p>
          <a:p>
            <a:r>
              <a:rPr lang="en-US" dirty="0"/>
              <a:t>Thursday September 5:</a:t>
            </a:r>
          </a:p>
          <a:p>
            <a:pPr lvl="1"/>
            <a:r>
              <a:rPr lang="en-US" dirty="0"/>
              <a:t>Upload optimization idea</a:t>
            </a:r>
          </a:p>
          <a:p>
            <a:pPr lvl="1"/>
            <a:r>
              <a:rPr lang="en-US" dirty="0"/>
              <a:t>Meeting on what is needed and how we are doing optimizing.</a:t>
            </a:r>
          </a:p>
        </p:txBody>
      </p:sp>
    </p:spTree>
    <p:extLst>
      <p:ext uri="{BB962C8B-B14F-4D97-AF65-F5344CB8AC3E}">
        <p14:creationId xmlns:p14="http://schemas.microsoft.com/office/powerpoint/2010/main" val="283483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CC46-0EA1-44E9-A7FC-976991EB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1: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5E379-6D11-4005-91C6-BBB7EC178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Can you modify the other files in the project?</a:t>
            </a:r>
          </a:p>
          <a:p>
            <a:r>
              <a:rPr lang="en-US" dirty="0"/>
              <a:t>Which </a:t>
            </a:r>
            <a:r>
              <a:rPr lang="en-US" dirty="0" err="1"/>
              <a:t>gpel</a:t>
            </a:r>
            <a:r>
              <a:rPr lang="en-US" dirty="0"/>
              <a:t> machine is the </a:t>
            </a:r>
            <a:r>
              <a:rPr lang="en-US" dirty="0" err="1"/>
              <a:t>proffessor</a:t>
            </a:r>
            <a:r>
              <a:rPr lang="en-US" dirty="0"/>
              <a:t> testing on?</a:t>
            </a:r>
          </a:p>
        </p:txBody>
      </p:sp>
    </p:spTree>
    <p:extLst>
      <p:ext uri="{BB962C8B-B14F-4D97-AF65-F5344CB8AC3E}">
        <p14:creationId xmlns:p14="http://schemas.microsoft.com/office/powerpoint/2010/main" val="321415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7872-D8E3-4498-87F9-1C5157DF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2: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69DE6-F8D8-414E-9EAA-53BA0D573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challenges did you come across last week and how can they be addressed?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No really difficult challenges, just trying out different sorts and optimizations</a:t>
            </a:r>
          </a:p>
        </p:txBody>
      </p:sp>
    </p:spTree>
    <p:extLst>
      <p:ext uri="{BB962C8B-B14F-4D97-AF65-F5344CB8AC3E}">
        <p14:creationId xmlns:p14="http://schemas.microsoft.com/office/powerpoint/2010/main" val="373202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B5ED-43DC-4620-9710-D44E7B30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2: (Adjustments to) Statement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9B002-6C6F-4267-96D9-E19DF9132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were the responsibilities last week and were they met?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Everyone was to implement a basic sort and have a couple refinements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Everyone did their task</a:t>
            </a:r>
          </a:p>
          <a:p>
            <a:r>
              <a:rPr lang="en-US" dirty="0"/>
              <a:t>Adjust the statement of work as needed.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 panose="020F0502020204030204"/>
                <a:cs typeface="Calibri" panose="020F0502020204030204"/>
              </a:rPr>
              <a:t>Continue working on refinements</a:t>
            </a: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0913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D9E4-9823-4642-979D-B47AD840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2: (Adjustments to) Projected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2580B-C19F-4348-BECC-4E57D870D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Create a rough timeline that includes the proposed deadlines for the tasks and meeting times.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Tuesday Sep, 10 – have some good optimizations and benchmarks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Thursday Sep, 12 – hopefully have all the best sorts so we can create a master sort that will dispatch based on size</a:t>
            </a:r>
          </a:p>
        </p:txBody>
      </p:sp>
    </p:spTree>
    <p:extLst>
      <p:ext uri="{BB962C8B-B14F-4D97-AF65-F5344CB8AC3E}">
        <p14:creationId xmlns:p14="http://schemas.microsoft.com/office/powerpoint/2010/main" val="420120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CC46-0EA1-44E9-A7FC-976991EB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2: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5E379-6D11-4005-91C6-BBB7EC178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Which </a:t>
            </a:r>
            <a:r>
              <a:rPr lang="en-US" dirty="0" err="1">
                <a:ea typeface="Calibri"/>
                <a:cs typeface="Calibri"/>
              </a:rPr>
              <a:t>gpel</a:t>
            </a:r>
            <a:r>
              <a:rPr lang="en-US" dirty="0">
                <a:ea typeface="Calibri"/>
                <a:cs typeface="Calibri"/>
              </a:rPr>
              <a:t> machine will be tested on at the end?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124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9dc0929-3265-432c-90cd-a4a18b147cb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5D870C9FE3FA459BE7BAB817912A28" ma:contentTypeVersion="16" ma:contentTypeDescription="Create a new document." ma:contentTypeScope="" ma:versionID="66116031d31f064aa70e3082da1af20f">
  <xsd:schema xmlns:xsd="http://www.w3.org/2001/XMLSchema" xmlns:xs="http://www.w3.org/2001/XMLSchema" xmlns:p="http://schemas.microsoft.com/office/2006/metadata/properties" xmlns:ns3="19dc0929-3265-432c-90cd-a4a18b147cbc" xmlns:ns4="e15c2e9d-9071-420f-8402-443b554f1232" targetNamespace="http://schemas.microsoft.com/office/2006/metadata/properties" ma:root="true" ma:fieldsID="dcbf044a1deef5fe0d988cd41ea53790" ns3:_="" ns4:_="">
    <xsd:import namespace="19dc0929-3265-432c-90cd-a4a18b147cbc"/>
    <xsd:import namespace="e15c2e9d-9071-420f-8402-443b554f12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LengthInSecond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dc0929-3265-432c-90cd-a4a18b147c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5c2e9d-9071-420f-8402-443b554f123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3A126F-20B3-40B5-B4EA-CE07679C7A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7DF929-B0BD-494A-B8A2-42A44421BCB3}">
  <ds:schemaRefs>
    <ds:schemaRef ds:uri="http://schemas.microsoft.com/office/2006/documentManagement/types"/>
    <ds:schemaRef ds:uri="19dc0929-3265-432c-90cd-a4a18b147cbc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e15c2e9d-9071-420f-8402-443b554f1232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FEC30EF-88FE-467D-A732-E0C25619C3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dc0929-3265-432c-90cd-a4a18b147cbc"/>
    <ds:schemaRef ds:uri="e15c2e9d-9071-420f-8402-443b554f12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424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LAB 0 TEAM 22</vt:lpstr>
      <vt:lpstr>Instructions</vt:lpstr>
      <vt:lpstr>Week 1: Statement of work</vt:lpstr>
      <vt:lpstr>Week 1: Projected Timeline</vt:lpstr>
      <vt:lpstr>Week 1: Questions</vt:lpstr>
      <vt:lpstr>Week 2: Challenges</vt:lpstr>
      <vt:lpstr>Week 2: (Adjustments to) Statement of Work</vt:lpstr>
      <vt:lpstr>Week 2: (Adjustments to) Projected Timeline</vt:lpstr>
      <vt:lpstr>Week 2: Questions</vt:lpstr>
      <vt:lpstr>Week 3: Challenges</vt:lpstr>
      <vt:lpstr>Week 3: (Adjustments to) Statement of Work</vt:lpstr>
      <vt:lpstr>Week 3: (Adjustments to) Projected Timeline</vt:lpstr>
      <vt:lpstr>Week 3: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XX TEAM YY</dc:title>
  <dc:creator>Richard</dc:creator>
  <cp:lastModifiedBy>Luis A Guillen</cp:lastModifiedBy>
  <cp:revision>73</cp:revision>
  <dcterms:created xsi:type="dcterms:W3CDTF">2024-08-29T10:46:37Z</dcterms:created>
  <dcterms:modified xsi:type="dcterms:W3CDTF">2024-09-18T21:30:17Z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0x010100425D870C9FE3FA459BE7BAB817912A28</vt:lpwstr>
  </property>
</Properties>
</file>