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7" r:id="rId7"/>
    <p:sldId id="268" r:id="rId8"/>
    <p:sldId id="262" r:id="rId9"/>
    <p:sldId id="269" r:id="rId10"/>
    <p:sldId id="270" r:id="rId11"/>
    <p:sldId id="263" r:id="rId12"/>
    <p:sldId id="264" r:id="rId13"/>
    <p:sldId id="271" r:id="rId14"/>
    <p:sldId id="272" r:id="rId15"/>
    <p:sldId id="265" r:id="rId16"/>
    <p:sldId id="273" r:id="rId17"/>
    <p:sldId id="275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前端二进制操作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Object URL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2512060"/>
            <a:ext cx="5487670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65" y="5351780"/>
            <a:ext cx="5561330" cy="566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2512060"/>
            <a:ext cx="5079365" cy="2070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6385"/>
            <a:ext cx="1657350" cy="447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153535"/>
            <a:ext cx="10407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URL.createObjectURL 生成「URL → Blob」 的映射。</a:t>
            </a:r>
            <a:endParaRPr lang="zh-CN" altLang="en-US"/>
          </a:p>
          <a:p>
            <a:r>
              <a:rPr lang="zh-CN" altLang="en-US"/>
              <a:t>仅在当前文档打开的状态下才有效，否则 404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5382260"/>
            <a:ext cx="10407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如果文档未关闭，该映射将一直驻留在内存中，导致</a:t>
            </a:r>
            <a:r>
              <a:rPr lang="en-US" altLang="zh-CN"/>
              <a:t>Blob</a:t>
            </a:r>
            <a:r>
              <a:rPr lang="zh-CN" altLang="en-US"/>
              <a:t>对象未被释放</a:t>
            </a:r>
            <a:endParaRPr lang="zh-CN" altLang="en-US"/>
          </a:p>
          <a:p>
            <a:r>
              <a:rPr lang="zh-CN" altLang="en-US"/>
              <a:t>可以通过URL.revokeObjectURL(url)撤销映射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936115"/>
            <a:ext cx="8430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Object URL 是一种伪协议，也被称为 Blob URL，是</a:t>
            </a:r>
            <a:r>
              <a:rPr lang="zh-CN" altLang="en-US">
                <a:sym typeface="+mn-ea"/>
              </a:rPr>
              <a:t>「URL → Blob」 的映射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595120"/>
            <a:ext cx="615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Blob（Binary Large Object）表示二进制类型的大对象。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2276475"/>
            <a:ext cx="4218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aBlob = new Blob(blobParts, options);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4405630"/>
            <a:ext cx="6619875" cy="1438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108960"/>
            <a:ext cx="63436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1691005"/>
            <a:ext cx="75057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9989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ArrayBuffer 对象用来表示「通用的、固定长度的」原始二进制数据缓冲区</a:t>
            </a:r>
            <a:endParaRPr lang="zh-CN" altLang="en-US"/>
          </a:p>
          <a:p>
            <a:r>
              <a:rPr lang="zh-CN" altLang="en-US"/>
              <a:t>ArrayBuffer 是一片内存，不能直接操作，而是要通过 </a:t>
            </a:r>
            <a:r>
              <a:rPr lang="en-US" altLang="zh-CN"/>
              <a:t>TypedArray</a:t>
            </a:r>
            <a:r>
              <a:rPr lang="zh-CN" altLang="en-US"/>
              <a:t> 或 DataView 来操作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35" y="3020695"/>
            <a:ext cx="561975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4533265"/>
            <a:ext cx="8534400" cy="1098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1691005"/>
            <a:ext cx="4692015" cy="1661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55" y="1691005"/>
            <a:ext cx="5541010" cy="1662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85" y="3823335"/>
            <a:ext cx="4735830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0055" y="1965960"/>
            <a:ext cx="6896100" cy="3774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3210560"/>
            <a:ext cx="29527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6625" y="3181350"/>
            <a:ext cx="9599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除非你需要使用 ArrayBuffer 提供的写入/编辑的能力，否则 Blob 格式可能是最好的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Blob 对象是不可变的，而 ArrayBuffer 是可以通过 TypedArrays 或 DataView 来操作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ArrayBuffer 是存在内存中的，可以直接操作。而 Blob 可以位于磁盘、高速缓存内存和其他不可用的位置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6625" y="2409190"/>
            <a:ext cx="9599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ArrayBuffer</a:t>
            </a:r>
            <a:r>
              <a:rPr lang="zh-CN" altLang="en-US"/>
              <a:t>与</a:t>
            </a:r>
            <a:r>
              <a:rPr lang="en-US" altLang="zh-CN"/>
              <a:t>Blob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应用：图片处理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7555" y="2620010"/>
            <a:ext cx="5596890" cy="25031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应用：图片处理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305" y="1864360"/>
            <a:ext cx="6296025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30" y="2918460"/>
            <a:ext cx="8688070" cy="168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5" y="4956810"/>
            <a:ext cx="49625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前端二进制的应用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995170"/>
            <a:ext cx="4784090" cy="2868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85" y="1932940"/>
            <a:ext cx="63246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1325563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Thanks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115" y="1535430"/>
            <a:ext cx="705040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FileReader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9560"/>
            <a:ext cx="6219825" cy="2971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60715" y="3736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File extends Blob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7565" y="1835150"/>
            <a:ext cx="10516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FileReader 对象允许Web应用程序异步读取存储在用户计算机上的文件（或原始数据缓冲区）的内容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FileReader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20" y="2355215"/>
            <a:ext cx="6816725" cy="2996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Base64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541270"/>
            <a:ext cx="8534400" cy="1924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5110" y="5448935"/>
            <a:ext cx="1030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Data URL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45" y="5262245"/>
            <a:ext cx="5345430" cy="741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755775"/>
            <a:ext cx="10033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Base64 是一种基于 64 个可打印字符来表示二进制数据的表示方法，2⁶ = 64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325" y="2984500"/>
            <a:ext cx="676275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470" y="1882775"/>
            <a:ext cx="6600825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107180"/>
            <a:ext cx="662940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0500" y="19735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base64编解码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0500" y="3448050"/>
            <a:ext cx="9236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btoa()：编码，</a:t>
            </a:r>
            <a:r>
              <a:rPr lang="en-US" altLang="zh-CN"/>
              <a:t>B</a:t>
            </a:r>
            <a:r>
              <a:rPr lang="zh-CN" altLang="en-US"/>
              <a:t>inary string </a:t>
            </a:r>
            <a:r>
              <a:rPr lang="en-US" altLang="zh-CN"/>
              <a:t>T</a:t>
            </a:r>
            <a:r>
              <a:rPr lang="en-US" altLang="zh-CN"/>
              <a:t>o </a:t>
            </a:r>
            <a:r>
              <a:rPr lang="zh-CN" altLang="en-US"/>
              <a:t>ASCII</a:t>
            </a:r>
            <a:endParaRPr lang="zh-CN" altLang="en-US"/>
          </a:p>
          <a:p>
            <a:r>
              <a:rPr lang="zh-CN" altLang="en-US"/>
              <a:t>atob()： 解码：</a:t>
            </a:r>
            <a:r>
              <a:rPr lang="zh-CN" altLang="en-US">
                <a:sym typeface="+mn-ea"/>
              </a:rPr>
              <a:t>ASCII 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inary string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WPS 演示</Application>
  <PresentationFormat>宽屏</PresentationFormat>
  <Paragraphs>74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前端二进制操作</vt:lpstr>
      <vt:lpstr>前端二进制的应用</vt:lpstr>
      <vt:lpstr>常见API</vt:lpstr>
      <vt:lpstr>FileReader</vt:lpstr>
      <vt:lpstr>FileReader</vt:lpstr>
      <vt:lpstr>FileReader</vt:lpstr>
      <vt:lpstr>Base64</vt:lpstr>
      <vt:lpstr>Base64</vt:lpstr>
      <vt:lpstr>Base64</vt:lpstr>
      <vt:lpstr>Object URL</vt:lpstr>
      <vt:lpstr>Blob</vt:lpstr>
      <vt:lpstr>Blob</vt:lpstr>
      <vt:lpstr>Blob</vt:lpstr>
      <vt:lpstr>ArrayBuffer </vt:lpstr>
      <vt:lpstr>ArrayBuffer </vt:lpstr>
      <vt:lpstr>ArrayBuffer </vt:lpstr>
      <vt:lpstr>ArrayBuffer </vt:lpstr>
      <vt:lpstr>ArrayBuffer </vt:lpstr>
      <vt:lpstr>应用：图片处理</vt:lpstr>
      <vt:lpstr>应用：图片处理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56</cp:revision>
  <dcterms:created xsi:type="dcterms:W3CDTF">2021-12-16T08:22:00Z</dcterms:created>
  <dcterms:modified xsi:type="dcterms:W3CDTF">2021-12-16T12:00:40Z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