
<file path=[Content_Types].xml><?xml version="1.0" encoding="utf-8"?>
<Types xmlns="http://schemas.openxmlformats.org/package/2006/content-types">
  <Default Extension="jpeg" ContentType="image/jpeg"/>
  <Default Extension="jpg" ContentType="image/jpeg"/>
  <Default Extension="m4a" ContentType="audi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2" r:id="rId3"/>
    <p:sldId id="268" r:id="rId4"/>
    <p:sldId id="267" r:id="rId5"/>
    <p:sldId id="273" r:id="rId6"/>
    <p:sldId id="269" r:id="rId7"/>
    <p:sldId id="270" r:id="rId8"/>
    <p:sldId id="265" r:id="rId9"/>
    <p:sldId id="274" r:id="rId10"/>
    <p:sldId id="276" r:id="rId11"/>
    <p:sldId id="271" r:id="rId12"/>
    <p:sldId id="260" r:id="rId13"/>
    <p:sldId id="275"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90000"/>
    <a:srgbClr val="C30000"/>
    <a:srgbClr val="CA0000"/>
    <a:srgbClr val="D60000"/>
    <a:srgbClr val="E6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B5D0590-7CB1-4470-B497-50B1B7199FD7}" v="86" dt="2020-11-19T04:48:02.92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67" d="100"/>
          <a:sy n="67" d="100"/>
        </p:scale>
        <p:origin x="85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pencer Marlen-Starr" userId="e5c35402ec641340" providerId="LiveId" clId="{5B5D0590-7CB1-4470-B497-50B1B7199FD7}"/>
    <pc:docChg chg="undo redo custSel mod addSld delSld modSld sldOrd">
      <pc:chgData name="Spencer Marlen-Starr" userId="e5c35402ec641340" providerId="LiveId" clId="{5B5D0590-7CB1-4470-B497-50B1B7199FD7}" dt="2020-11-19T04:50:17.430" v="6363" actId="478"/>
      <pc:docMkLst>
        <pc:docMk/>
      </pc:docMkLst>
      <pc:sldChg chg="addSp delSp modSp mod modTransition setBg delAnim modAnim delDesignElem">
        <pc:chgData name="Spencer Marlen-Starr" userId="e5c35402ec641340" providerId="LiveId" clId="{5B5D0590-7CB1-4470-B497-50B1B7199FD7}" dt="2020-11-19T04:50:17.430" v="6363" actId="478"/>
        <pc:sldMkLst>
          <pc:docMk/>
          <pc:sldMk cId="3506183205" sldId="256"/>
        </pc:sldMkLst>
        <pc:spChg chg="mod">
          <ac:chgData name="Spencer Marlen-Starr" userId="e5c35402ec641340" providerId="LiveId" clId="{5B5D0590-7CB1-4470-B497-50B1B7199FD7}" dt="2020-11-19T02:52:57.491" v="5953" actId="26606"/>
          <ac:spMkLst>
            <pc:docMk/>
            <pc:sldMk cId="3506183205" sldId="256"/>
            <ac:spMk id="2" creationId="{E476F551-D8D4-4597-8074-73629751619A}"/>
          </ac:spMkLst>
        </pc:spChg>
        <pc:spChg chg="mod">
          <ac:chgData name="Spencer Marlen-Starr" userId="e5c35402ec641340" providerId="LiveId" clId="{5B5D0590-7CB1-4470-B497-50B1B7199FD7}" dt="2020-11-19T02:52:57.491" v="5953" actId="26606"/>
          <ac:spMkLst>
            <pc:docMk/>
            <pc:sldMk cId="3506183205" sldId="256"/>
            <ac:spMk id="3" creationId="{673DB446-B7B0-4586-9ACA-0061ACF01C85}"/>
          </ac:spMkLst>
        </pc:spChg>
        <pc:spChg chg="add del">
          <ac:chgData name="Spencer Marlen-Starr" userId="e5c35402ec641340" providerId="LiveId" clId="{5B5D0590-7CB1-4470-B497-50B1B7199FD7}" dt="2020-11-19T03:00:08.828" v="5992"/>
          <ac:spMkLst>
            <pc:docMk/>
            <pc:sldMk cId="3506183205" sldId="256"/>
            <ac:spMk id="8" creationId="{2A8AA5BC-4F7A-4226-8F99-6D824B226A97}"/>
          </ac:spMkLst>
        </pc:spChg>
        <pc:spChg chg="add del">
          <ac:chgData name="Spencer Marlen-Starr" userId="e5c35402ec641340" providerId="LiveId" clId="{5B5D0590-7CB1-4470-B497-50B1B7199FD7}" dt="2020-11-19T03:00:08.828" v="5992"/>
          <ac:spMkLst>
            <pc:docMk/>
            <pc:sldMk cId="3506183205" sldId="256"/>
            <ac:spMk id="12" creationId="{5BC87C3E-1040-4EE4-9BDB-9537F7A1B335}"/>
          </ac:spMkLst>
        </pc:spChg>
        <pc:picChg chg="add del mod">
          <ac:chgData name="Spencer Marlen-Starr" userId="e5c35402ec641340" providerId="LiveId" clId="{5B5D0590-7CB1-4470-B497-50B1B7199FD7}" dt="2020-11-19T04:23:04.138" v="6340"/>
          <ac:picMkLst>
            <pc:docMk/>
            <pc:sldMk cId="3506183205" sldId="256"/>
            <ac:picMk id="6" creationId="{9A66A553-57C5-495D-8EF8-E5F98E210F0B}"/>
          </ac:picMkLst>
        </pc:picChg>
        <pc:picChg chg="add del mod">
          <ac:chgData name="Spencer Marlen-Starr" userId="e5c35402ec641340" providerId="LiveId" clId="{5B5D0590-7CB1-4470-B497-50B1B7199FD7}" dt="2020-11-19T04:26:57.271" v="6343" actId="478"/>
          <ac:picMkLst>
            <pc:docMk/>
            <pc:sldMk cId="3506183205" sldId="256"/>
            <ac:picMk id="7" creationId="{4EC4C7C1-C5C5-4927-868A-B0031F9BB211}"/>
          </ac:picMkLst>
        </pc:picChg>
        <pc:picChg chg="add del mod">
          <ac:chgData name="Spencer Marlen-Starr" userId="e5c35402ec641340" providerId="LiveId" clId="{5B5D0590-7CB1-4470-B497-50B1B7199FD7}" dt="2020-11-19T04:31:51.418" v="6347"/>
          <ac:picMkLst>
            <pc:docMk/>
            <pc:sldMk cId="3506183205" sldId="256"/>
            <ac:picMk id="9" creationId="{7B3F0793-508A-4472-8C7A-94A46A21D018}"/>
          </ac:picMkLst>
        </pc:picChg>
        <pc:picChg chg="add del mod">
          <ac:chgData name="Spencer Marlen-Starr" userId="e5c35402ec641340" providerId="LiveId" clId="{5B5D0590-7CB1-4470-B497-50B1B7199FD7}" dt="2020-11-19T04:39:09.225" v="6350" actId="478"/>
          <ac:picMkLst>
            <pc:docMk/>
            <pc:sldMk cId="3506183205" sldId="256"/>
            <ac:picMk id="11" creationId="{E3128F26-7BB4-4C58-918D-183A83CD8E7F}"/>
          </ac:picMkLst>
        </pc:picChg>
        <pc:picChg chg="del">
          <ac:chgData name="Spencer Marlen-Starr" userId="e5c35402ec641340" providerId="LiveId" clId="{5B5D0590-7CB1-4470-B497-50B1B7199FD7}" dt="2020-11-19T04:50:17.430" v="6363" actId="478"/>
          <ac:picMkLst>
            <pc:docMk/>
            <pc:sldMk cId="3506183205" sldId="256"/>
            <ac:picMk id="15" creationId="{D9B97A63-1511-4147-B480-8708089344D0}"/>
          </ac:picMkLst>
        </pc:picChg>
        <pc:picChg chg="del">
          <ac:chgData name="Spencer Marlen-Starr" userId="e5c35402ec641340" providerId="LiveId" clId="{5B5D0590-7CB1-4470-B497-50B1B7199FD7}" dt="2020-11-19T04:50:15.291" v="6362" actId="478"/>
          <ac:picMkLst>
            <pc:docMk/>
            <pc:sldMk cId="3506183205" sldId="256"/>
            <ac:picMk id="17" creationId="{CEC76307-6800-4206-9318-F3EB8FB79655}"/>
          </ac:picMkLst>
        </pc:picChg>
        <pc:cxnChg chg="add del">
          <ac:chgData name="Spencer Marlen-Starr" userId="e5c35402ec641340" providerId="LiveId" clId="{5B5D0590-7CB1-4470-B497-50B1B7199FD7}" dt="2020-11-19T03:00:08.828" v="5992"/>
          <ac:cxnSpMkLst>
            <pc:docMk/>
            <pc:sldMk cId="3506183205" sldId="256"/>
            <ac:cxnSpMk id="10" creationId="{911DBBF1-3229-4BD9-B3D1-B4CA571E7431}"/>
          </ac:cxnSpMkLst>
        </pc:cxnChg>
        <pc:cxnChg chg="add del">
          <ac:chgData name="Spencer Marlen-Starr" userId="e5c35402ec641340" providerId="LiveId" clId="{5B5D0590-7CB1-4470-B497-50B1B7199FD7}" dt="2020-11-19T03:00:08.828" v="5992"/>
          <ac:cxnSpMkLst>
            <pc:docMk/>
            <pc:sldMk cId="3506183205" sldId="256"/>
            <ac:cxnSpMk id="14" creationId="{42CDBECE-872A-4C73-9DC1-BB4E805E2CF5}"/>
          </ac:cxnSpMkLst>
        </pc:cxnChg>
        <pc:cxnChg chg="add del">
          <ac:chgData name="Spencer Marlen-Starr" userId="e5c35402ec641340" providerId="LiveId" clId="{5B5D0590-7CB1-4470-B497-50B1B7199FD7}" dt="2020-11-19T03:00:08.828" v="5992"/>
          <ac:cxnSpMkLst>
            <pc:docMk/>
            <pc:sldMk cId="3506183205" sldId="256"/>
            <ac:cxnSpMk id="16" creationId="{F5CD5A0B-CDD7-427C-AA42-2EECFDFA1811}"/>
          </ac:cxnSpMkLst>
        </pc:cxnChg>
      </pc:sldChg>
      <pc:sldChg chg="addSp delSp modSp new del mod setBg delDesignElem chgLayout">
        <pc:chgData name="Spencer Marlen-Starr" userId="e5c35402ec641340" providerId="LiveId" clId="{5B5D0590-7CB1-4470-B497-50B1B7199FD7}" dt="2020-11-19T03:03:29.500" v="6023" actId="47"/>
        <pc:sldMkLst>
          <pc:docMk/>
          <pc:sldMk cId="989029390" sldId="257"/>
        </pc:sldMkLst>
        <pc:spChg chg="mod ord">
          <ac:chgData name="Spencer Marlen-Starr" userId="e5c35402ec641340" providerId="LiveId" clId="{5B5D0590-7CB1-4470-B497-50B1B7199FD7}" dt="2020-11-19T02:54:59.522" v="5961" actId="6264"/>
          <ac:spMkLst>
            <pc:docMk/>
            <pc:sldMk cId="989029390" sldId="257"/>
            <ac:spMk id="2" creationId="{C24EBDA9-13C9-4AD4-BDE7-C1E23BD527DD}"/>
          </ac:spMkLst>
        </pc:spChg>
        <pc:spChg chg="add del mod">
          <ac:chgData name="Spencer Marlen-Starr" userId="e5c35402ec641340" providerId="LiveId" clId="{5B5D0590-7CB1-4470-B497-50B1B7199FD7}" dt="2020-11-19T02:54:59.522" v="5961" actId="6264"/>
          <ac:spMkLst>
            <pc:docMk/>
            <pc:sldMk cId="989029390" sldId="257"/>
            <ac:spMk id="3" creationId="{DD26B2EF-A2F2-4BD5-9A4E-15F7AE5D9C4B}"/>
          </ac:spMkLst>
        </pc:spChg>
        <pc:spChg chg="del">
          <ac:chgData name="Spencer Marlen-Starr" userId="e5c35402ec641340" providerId="LiveId" clId="{5B5D0590-7CB1-4470-B497-50B1B7199FD7}" dt="2020-11-16T20:34:40.307" v="52" actId="478"/>
          <ac:spMkLst>
            <pc:docMk/>
            <pc:sldMk cId="989029390" sldId="257"/>
            <ac:spMk id="3" creationId="{DEA6CE67-8CE7-4E05-B4D3-99120BD76E4A}"/>
          </ac:spMkLst>
        </pc:spChg>
        <pc:spChg chg="add del mod ord">
          <ac:chgData name="Spencer Marlen-Starr" userId="e5c35402ec641340" providerId="LiveId" clId="{5B5D0590-7CB1-4470-B497-50B1B7199FD7}" dt="2020-11-19T02:54:59.522" v="5961" actId="6264"/>
          <ac:spMkLst>
            <pc:docMk/>
            <pc:sldMk cId="989029390" sldId="257"/>
            <ac:spMk id="4" creationId="{E04D7F98-A8A4-49F0-BB19-5E2EB4C406FE}"/>
          </ac:spMkLst>
        </pc:spChg>
        <pc:spChg chg="add del">
          <ac:chgData name="Spencer Marlen-Starr" userId="e5c35402ec641340" providerId="LiveId" clId="{5B5D0590-7CB1-4470-B497-50B1B7199FD7}" dt="2020-11-19T03:00:08.828" v="5992"/>
          <ac:spMkLst>
            <pc:docMk/>
            <pc:sldMk cId="989029390" sldId="257"/>
            <ac:spMk id="10" creationId="{7CA0DAA6-33B8-4A25-810D-2F4D816FB40E}"/>
          </ac:spMkLst>
        </pc:spChg>
        <pc:picChg chg="add mod">
          <ac:chgData name="Spencer Marlen-Starr" userId="e5c35402ec641340" providerId="LiveId" clId="{5B5D0590-7CB1-4470-B497-50B1B7199FD7}" dt="2020-11-19T02:55:13.241" v="5962" actId="1076"/>
          <ac:picMkLst>
            <pc:docMk/>
            <pc:sldMk cId="989029390" sldId="257"/>
            <ac:picMk id="5" creationId="{EA83218F-BF65-4886-BBE0-AA14374E32FE}"/>
          </ac:picMkLst>
        </pc:picChg>
      </pc:sldChg>
      <pc:sldChg chg="addSp delSp modSp new del mod setBg">
        <pc:chgData name="Spencer Marlen-Starr" userId="e5c35402ec641340" providerId="LiveId" clId="{5B5D0590-7CB1-4470-B497-50B1B7199FD7}" dt="2020-11-18T22:46:02.330" v="4339" actId="47"/>
        <pc:sldMkLst>
          <pc:docMk/>
          <pc:sldMk cId="1779505757" sldId="258"/>
        </pc:sldMkLst>
        <pc:spChg chg="mod">
          <ac:chgData name="Spencer Marlen-Starr" userId="e5c35402ec641340" providerId="LiveId" clId="{5B5D0590-7CB1-4470-B497-50B1B7199FD7}" dt="2020-11-18T22:28:37.182" v="3598" actId="26606"/>
          <ac:spMkLst>
            <pc:docMk/>
            <pc:sldMk cId="1779505757" sldId="258"/>
            <ac:spMk id="2" creationId="{B01F2C56-EB77-47B0-BE1E-8A7890B039FE}"/>
          </ac:spMkLst>
        </pc:spChg>
        <pc:spChg chg="mod">
          <ac:chgData name="Spencer Marlen-Starr" userId="e5c35402ec641340" providerId="LiveId" clId="{5B5D0590-7CB1-4470-B497-50B1B7199FD7}" dt="2020-11-18T22:45:34.090" v="4337" actId="21"/>
          <ac:spMkLst>
            <pc:docMk/>
            <pc:sldMk cId="1779505757" sldId="258"/>
            <ac:spMk id="3" creationId="{FC01B3CF-CB54-43A3-A424-6997B186250F}"/>
          </ac:spMkLst>
        </pc:spChg>
        <pc:spChg chg="add del">
          <ac:chgData name="Spencer Marlen-Starr" userId="e5c35402ec641340" providerId="LiveId" clId="{5B5D0590-7CB1-4470-B497-50B1B7199FD7}" dt="2020-11-18T22:28:37.165" v="3597" actId="26606"/>
          <ac:spMkLst>
            <pc:docMk/>
            <pc:sldMk cId="1779505757" sldId="258"/>
            <ac:spMk id="8" creationId="{3B854194-185D-494D-905C-7C7CB2E30F6E}"/>
          </ac:spMkLst>
        </pc:spChg>
        <pc:spChg chg="add del">
          <ac:chgData name="Spencer Marlen-Starr" userId="e5c35402ec641340" providerId="LiveId" clId="{5B5D0590-7CB1-4470-B497-50B1B7199FD7}" dt="2020-11-18T22:28:37.165" v="3597" actId="26606"/>
          <ac:spMkLst>
            <pc:docMk/>
            <pc:sldMk cId="1779505757" sldId="258"/>
            <ac:spMk id="10" creationId="{B4F5FA0D-0104-4987-8241-EFF7C85B88DE}"/>
          </ac:spMkLst>
        </pc:spChg>
        <pc:spChg chg="add">
          <ac:chgData name="Spencer Marlen-Starr" userId="e5c35402ec641340" providerId="LiveId" clId="{5B5D0590-7CB1-4470-B497-50B1B7199FD7}" dt="2020-11-18T22:28:37.182" v="3598" actId="26606"/>
          <ac:spMkLst>
            <pc:docMk/>
            <pc:sldMk cId="1779505757" sldId="258"/>
            <ac:spMk id="14" creationId="{472E3A19-F5D5-48FC-BB9C-48C2F68F598B}"/>
          </ac:spMkLst>
        </pc:spChg>
        <pc:spChg chg="add">
          <ac:chgData name="Spencer Marlen-Starr" userId="e5c35402ec641340" providerId="LiveId" clId="{5B5D0590-7CB1-4470-B497-50B1B7199FD7}" dt="2020-11-18T22:28:37.182" v="3598" actId="26606"/>
          <ac:spMkLst>
            <pc:docMk/>
            <pc:sldMk cId="1779505757" sldId="258"/>
            <ac:spMk id="15" creationId="{827B839B-9ADE-406B-8590-F1CAEDED45A1}"/>
          </ac:spMkLst>
        </pc:spChg>
        <pc:spChg chg="add">
          <ac:chgData name="Spencer Marlen-Starr" userId="e5c35402ec641340" providerId="LiveId" clId="{5B5D0590-7CB1-4470-B497-50B1B7199FD7}" dt="2020-11-18T22:28:37.182" v="3598" actId="26606"/>
          <ac:spMkLst>
            <pc:docMk/>
            <pc:sldMk cId="1779505757" sldId="258"/>
            <ac:spMk id="16" creationId="{7A62E32F-BB65-43A8-8EB5-92346890E549}"/>
          </ac:spMkLst>
        </pc:spChg>
        <pc:spChg chg="add">
          <ac:chgData name="Spencer Marlen-Starr" userId="e5c35402ec641340" providerId="LiveId" clId="{5B5D0590-7CB1-4470-B497-50B1B7199FD7}" dt="2020-11-18T22:28:37.182" v="3598" actId="26606"/>
          <ac:spMkLst>
            <pc:docMk/>
            <pc:sldMk cId="1779505757" sldId="258"/>
            <ac:spMk id="17" creationId="{CFE45BF0-46DB-408C-B5F7-7B11716805D4}"/>
          </ac:spMkLst>
        </pc:spChg>
        <pc:spChg chg="add">
          <ac:chgData name="Spencer Marlen-Starr" userId="e5c35402ec641340" providerId="LiveId" clId="{5B5D0590-7CB1-4470-B497-50B1B7199FD7}" dt="2020-11-18T22:28:37.182" v="3598" actId="26606"/>
          <ac:spMkLst>
            <pc:docMk/>
            <pc:sldMk cId="1779505757" sldId="258"/>
            <ac:spMk id="18" creationId="{14E91B64-9FCC-451E-AFB4-A827D6329367}"/>
          </ac:spMkLst>
        </pc:spChg>
        <pc:spChg chg="add">
          <ac:chgData name="Spencer Marlen-Starr" userId="e5c35402ec641340" providerId="LiveId" clId="{5B5D0590-7CB1-4470-B497-50B1B7199FD7}" dt="2020-11-18T22:28:37.182" v="3598" actId="26606"/>
          <ac:spMkLst>
            <pc:docMk/>
            <pc:sldMk cId="1779505757" sldId="258"/>
            <ac:spMk id="19" creationId="{2AEBC8F2-97B1-41B4-93F1-2D289E197FBA}"/>
          </ac:spMkLst>
        </pc:spChg>
        <pc:picChg chg="add del">
          <ac:chgData name="Spencer Marlen-Starr" userId="e5c35402ec641340" providerId="LiveId" clId="{5B5D0590-7CB1-4470-B497-50B1B7199FD7}" dt="2020-11-18T22:28:37.165" v="3597" actId="26606"/>
          <ac:picMkLst>
            <pc:docMk/>
            <pc:sldMk cId="1779505757" sldId="258"/>
            <ac:picMk id="12" creationId="{2897127E-6CEF-446C-BE87-93B7C46E49D1}"/>
          </ac:picMkLst>
        </pc:picChg>
      </pc:sldChg>
      <pc:sldChg chg="modSp new del mod">
        <pc:chgData name="Spencer Marlen-Starr" userId="e5c35402ec641340" providerId="LiveId" clId="{5B5D0590-7CB1-4470-B497-50B1B7199FD7}" dt="2020-11-18T22:50:23.692" v="4467" actId="47"/>
        <pc:sldMkLst>
          <pc:docMk/>
          <pc:sldMk cId="508858858" sldId="259"/>
        </pc:sldMkLst>
        <pc:spChg chg="mod">
          <ac:chgData name="Spencer Marlen-Starr" userId="e5c35402ec641340" providerId="LiveId" clId="{5B5D0590-7CB1-4470-B497-50B1B7199FD7}" dt="2020-11-16T20:52:58.038" v="483" actId="20577"/>
          <ac:spMkLst>
            <pc:docMk/>
            <pc:sldMk cId="508858858" sldId="259"/>
            <ac:spMk id="2" creationId="{46ADA80F-67E7-42BA-8428-F9EDA9395F93}"/>
          </ac:spMkLst>
        </pc:spChg>
        <pc:spChg chg="mod">
          <ac:chgData name="Spencer Marlen-Starr" userId="e5c35402ec641340" providerId="LiveId" clId="{5B5D0590-7CB1-4470-B497-50B1B7199FD7}" dt="2020-11-18T22:48:37.860" v="4375" actId="21"/>
          <ac:spMkLst>
            <pc:docMk/>
            <pc:sldMk cId="508858858" sldId="259"/>
            <ac:spMk id="3" creationId="{9B1C1076-92EB-4838-80F3-079882A27456}"/>
          </ac:spMkLst>
        </pc:spChg>
      </pc:sldChg>
      <pc:sldChg chg="addSp delSp modSp new mod ord modTransition setBg delAnim">
        <pc:chgData name="Spencer Marlen-Starr" userId="e5c35402ec641340" providerId="LiveId" clId="{5B5D0590-7CB1-4470-B497-50B1B7199FD7}" dt="2020-11-19T04:39:42.598" v="6360" actId="478"/>
        <pc:sldMkLst>
          <pc:docMk/>
          <pc:sldMk cId="45532854" sldId="260"/>
        </pc:sldMkLst>
        <pc:spChg chg="mod">
          <ac:chgData name="Spencer Marlen-Starr" userId="e5c35402ec641340" providerId="LiveId" clId="{5B5D0590-7CB1-4470-B497-50B1B7199FD7}" dt="2020-11-19T03:28:30.469" v="6184" actId="207"/>
          <ac:spMkLst>
            <pc:docMk/>
            <pc:sldMk cId="45532854" sldId="260"/>
            <ac:spMk id="2" creationId="{87BB098C-F041-4AF2-BADC-11ABEB4A6CF4}"/>
          </ac:spMkLst>
        </pc:spChg>
        <pc:spChg chg="mod">
          <ac:chgData name="Spencer Marlen-Starr" userId="e5c35402ec641340" providerId="LiveId" clId="{5B5D0590-7CB1-4470-B497-50B1B7199FD7}" dt="2020-11-19T03:28:52.869" v="6186" actId="20577"/>
          <ac:spMkLst>
            <pc:docMk/>
            <pc:sldMk cId="45532854" sldId="260"/>
            <ac:spMk id="3" creationId="{15FC4993-83C2-4D6C-928D-F290FF154221}"/>
          </ac:spMkLst>
        </pc:spChg>
        <pc:picChg chg="add del mod">
          <ac:chgData name="Spencer Marlen-Starr" userId="e5c35402ec641340" providerId="LiveId" clId="{5B5D0590-7CB1-4470-B497-50B1B7199FD7}" dt="2020-11-19T04:39:42.598" v="6360" actId="478"/>
          <ac:picMkLst>
            <pc:docMk/>
            <pc:sldMk cId="45532854" sldId="260"/>
            <ac:picMk id="4" creationId="{D0454240-96B4-4339-AA1C-E6AD9FD29B5E}"/>
          </ac:picMkLst>
        </pc:picChg>
      </pc:sldChg>
      <pc:sldChg chg="addSp delSp modSp new del mod setBg">
        <pc:chgData name="Spencer Marlen-Starr" userId="e5c35402ec641340" providerId="LiveId" clId="{5B5D0590-7CB1-4470-B497-50B1B7199FD7}" dt="2020-11-18T04:58:33.901" v="3017" actId="47"/>
        <pc:sldMkLst>
          <pc:docMk/>
          <pc:sldMk cId="1106438297" sldId="261"/>
        </pc:sldMkLst>
        <pc:spChg chg="del">
          <ac:chgData name="Spencer Marlen-Starr" userId="e5c35402ec641340" providerId="LiveId" clId="{5B5D0590-7CB1-4470-B497-50B1B7199FD7}" dt="2020-11-18T04:44:24.859" v="2638" actId="478"/>
          <ac:spMkLst>
            <pc:docMk/>
            <pc:sldMk cId="1106438297" sldId="261"/>
            <ac:spMk id="2" creationId="{743F275D-1AB8-4196-88D7-D84AA8233C30}"/>
          </ac:spMkLst>
        </pc:spChg>
        <pc:spChg chg="del">
          <ac:chgData name="Spencer Marlen-Starr" userId="e5c35402ec641340" providerId="LiveId" clId="{5B5D0590-7CB1-4470-B497-50B1B7199FD7}" dt="2020-11-18T04:44:31.554" v="2639" actId="478"/>
          <ac:spMkLst>
            <pc:docMk/>
            <pc:sldMk cId="1106438297" sldId="261"/>
            <ac:spMk id="3" creationId="{79D782A2-4F14-4B69-A2C8-4260B0DCC2DF}"/>
          </ac:spMkLst>
        </pc:spChg>
        <pc:spChg chg="add del">
          <ac:chgData name="Spencer Marlen-Starr" userId="e5c35402ec641340" providerId="LiveId" clId="{5B5D0590-7CB1-4470-B497-50B1B7199FD7}" dt="2020-11-18T04:44:51.988" v="2644" actId="26606"/>
          <ac:spMkLst>
            <pc:docMk/>
            <pc:sldMk cId="1106438297" sldId="261"/>
            <ac:spMk id="10" creationId="{F3060C83-F051-4F0E-ABAD-AA0DFC48B218}"/>
          </ac:spMkLst>
        </pc:spChg>
        <pc:spChg chg="add del">
          <ac:chgData name="Spencer Marlen-Starr" userId="e5c35402ec641340" providerId="LiveId" clId="{5B5D0590-7CB1-4470-B497-50B1B7199FD7}" dt="2020-11-18T04:44:51.988" v="2644" actId="26606"/>
          <ac:spMkLst>
            <pc:docMk/>
            <pc:sldMk cId="1106438297" sldId="261"/>
            <ac:spMk id="12" creationId="{83C98ABE-055B-441F-B07E-44F97F083C39}"/>
          </ac:spMkLst>
        </pc:spChg>
        <pc:spChg chg="add del">
          <ac:chgData name="Spencer Marlen-Starr" userId="e5c35402ec641340" providerId="LiveId" clId="{5B5D0590-7CB1-4470-B497-50B1B7199FD7}" dt="2020-11-18T04:44:51.988" v="2644" actId="26606"/>
          <ac:spMkLst>
            <pc:docMk/>
            <pc:sldMk cId="1106438297" sldId="261"/>
            <ac:spMk id="14" creationId="{29FDB030-9B49-4CED-8CCD-4D99382388AC}"/>
          </ac:spMkLst>
        </pc:spChg>
        <pc:spChg chg="add del">
          <ac:chgData name="Spencer Marlen-Starr" userId="e5c35402ec641340" providerId="LiveId" clId="{5B5D0590-7CB1-4470-B497-50B1B7199FD7}" dt="2020-11-18T04:44:51.988" v="2644" actId="26606"/>
          <ac:spMkLst>
            <pc:docMk/>
            <pc:sldMk cId="1106438297" sldId="261"/>
            <ac:spMk id="16" creationId="{3783CA14-24A1-485C-8B30-D6A5D87987AD}"/>
          </ac:spMkLst>
        </pc:spChg>
        <pc:spChg chg="add del">
          <ac:chgData name="Spencer Marlen-Starr" userId="e5c35402ec641340" providerId="LiveId" clId="{5B5D0590-7CB1-4470-B497-50B1B7199FD7}" dt="2020-11-18T04:44:51.988" v="2644" actId="26606"/>
          <ac:spMkLst>
            <pc:docMk/>
            <pc:sldMk cId="1106438297" sldId="261"/>
            <ac:spMk id="18" creationId="{9A97C86A-04D6-40F7-AE84-31AB43E6A846}"/>
          </ac:spMkLst>
        </pc:spChg>
        <pc:spChg chg="add del">
          <ac:chgData name="Spencer Marlen-Starr" userId="e5c35402ec641340" providerId="LiveId" clId="{5B5D0590-7CB1-4470-B497-50B1B7199FD7}" dt="2020-11-18T04:44:51.988" v="2644" actId="26606"/>
          <ac:spMkLst>
            <pc:docMk/>
            <pc:sldMk cId="1106438297" sldId="261"/>
            <ac:spMk id="20" creationId="{FF9F2414-84E8-453E-B1F3-389FDE8192D9}"/>
          </ac:spMkLst>
        </pc:spChg>
        <pc:spChg chg="add del">
          <ac:chgData name="Spencer Marlen-Starr" userId="e5c35402ec641340" providerId="LiveId" clId="{5B5D0590-7CB1-4470-B497-50B1B7199FD7}" dt="2020-11-18T04:44:51.988" v="2644" actId="26606"/>
          <ac:spMkLst>
            <pc:docMk/>
            <pc:sldMk cId="1106438297" sldId="261"/>
            <ac:spMk id="22" creationId="{3ECA69A1-7536-43AC-85EF-C7106179F5ED}"/>
          </ac:spMkLst>
        </pc:spChg>
        <pc:spChg chg="add">
          <ac:chgData name="Spencer Marlen-Starr" userId="e5c35402ec641340" providerId="LiveId" clId="{5B5D0590-7CB1-4470-B497-50B1B7199FD7}" dt="2020-11-18T04:44:51.993" v="2645" actId="26606"/>
          <ac:spMkLst>
            <pc:docMk/>
            <pc:sldMk cId="1106438297" sldId="261"/>
            <ac:spMk id="24" creationId="{42A4FC2C-047E-45A5-965D-8E1E3BF09BC6}"/>
          </ac:spMkLst>
        </pc:spChg>
        <pc:picChg chg="add mod">
          <ac:chgData name="Spencer Marlen-Starr" userId="e5c35402ec641340" providerId="LiveId" clId="{5B5D0590-7CB1-4470-B497-50B1B7199FD7}" dt="2020-11-18T04:44:51.993" v="2645" actId="26606"/>
          <ac:picMkLst>
            <pc:docMk/>
            <pc:sldMk cId="1106438297" sldId="261"/>
            <ac:picMk id="5" creationId="{723BB55E-1ACB-446C-BA53-B0934B5BC17B}"/>
          </ac:picMkLst>
        </pc:picChg>
      </pc:sldChg>
      <pc:sldChg chg="new del">
        <pc:chgData name="Spencer Marlen-Starr" userId="e5c35402ec641340" providerId="LiveId" clId="{5B5D0590-7CB1-4470-B497-50B1B7199FD7}" dt="2020-11-18T04:54:47.490" v="3015" actId="47"/>
        <pc:sldMkLst>
          <pc:docMk/>
          <pc:sldMk cId="129718060" sldId="262"/>
        </pc:sldMkLst>
      </pc:sldChg>
      <pc:sldChg chg="addSp delSp modSp new del mod">
        <pc:chgData name="Spencer Marlen-Starr" userId="e5c35402ec641340" providerId="LiveId" clId="{5B5D0590-7CB1-4470-B497-50B1B7199FD7}" dt="2020-11-18T23:57:05.384" v="4630" actId="47"/>
        <pc:sldMkLst>
          <pc:docMk/>
          <pc:sldMk cId="1260187495" sldId="262"/>
        </pc:sldMkLst>
        <pc:spChg chg="mod">
          <ac:chgData name="Spencer Marlen-Starr" userId="e5c35402ec641340" providerId="LiveId" clId="{5B5D0590-7CB1-4470-B497-50B1B7199FD7}" dt="2020-11-18T05:03:04.155" v="3241" actId="20577"/>
          <ac:spMkLst>
            <pc:docMk/>
            <pc:sldMk cId="1260187495" sldId="262"/>
            <ac:spMk id="2" creationId="{7E50FC79-9065-409D-B94F-694D141434C1}"/>
          </ac:spMkLst>
        </pc:spChg>
        <pc:spChg chg="del">
          <ac:chgData name="Spencer Marlen-Starr" userId="e5c35402ec641340" providerId="LiveId" clId="{5B5D0590-7CB1-4470-B497-50B1B7199FD7}" dt="2020-11-18T05:03:20.447" v="3242" actId="478"/>
          <ac:spMkLst>
            <pc:docMk/>
            <pc:sldMk cId="1260187495" sldId="262"/>
            <ac:spMk id="3" creationId="{412C9862-0173-4406-A5CF-5E3B74161120}"/>
          </ac:spMkLst>
        </pc:spChg>
        <pc:picChg chg="add del mod">
          <ac:chgData name="Spencer Marlen-Starr" userId="e5c35402ec641340" providerId="LiveId" clId="{5B5D0590-7CB1-4470-B497-50B1B7199FD7}" dt="2020-11-18T08:06:15.324" v="3296" actId="478"/>
          <ac:picMkLst>
            <pc:docMk/>
            <pc:sldMk cId="1260187495" sldId="262"/>
            <ac:picMk id="5" creationId="{0BD8E782-C644-430D-AAD4-19268CAE3105}"/>
          </ac:picMkLst>
        </pc:picChg>
        <pc:picChg chg="add mod">
          <ac:chgData name="Spencer Marlen-Starr" userId="e5c35402ec641340" providerId="LiveId" clId="{5B5D0590-7CB1-4470-B497-50B1B7199FD7}" dt="2020-11-18T22:11:45.194" v="3333" actId="14100"/>
          <ac:picMkLst>
            <pc:docMk/>
            <pc:sldMk cId="1260187495" sldId="262"/>
            <ac:picMk id="7" creationId="{A5462289-D8CB-4751-BAFE-71B8F4B74F67}"/>
          </ac:picMkLst>
        </pc:picChg>
      </pc:sldChg>
      <pc:sldChg chg="modSp new del">
        <pc:chgData name="Spencer Marlen-Starr" userId="e5c35402ec641340" providerId="LiveId" clId="{5B5D0590-7CB1-4470-B497-50B1B7199FD7}" dt="2020-11-19T04:02:37.123" v="6188" actId="47"/>
        <pc:sldMkLst>
          <pc:docMk/>
          <pc:sldMk cId="727931438" sldId="263"/>
        </pc:sldMkLst>
        <pc:spChg chg="mod">
          <ac:chgData name="Spencer Marlen-Starr" userId="e5c35402ec641340" providerId="LiveId" clId="{5B5D0590-7CB1-4470-B497-50B1B7199FD7}" dt="2020-11-19T03:00:08.828" v="5992"/>
          <ac:spMkLst>
            <pc:docMk/>
            <pc:sldMk cId="727931438" sldId="263"/>
            <ac:spMk id="2" creationId="{8DFB58B3-AEE0-4411-A429-AC59B4BD9085}"/>
          </ac:spMkLst>
        </pc:spChg>
        <pc:spChg chg="mod">
          <ac:chgData name="Spencer Marlen-Starr" userId="e5c35402ec641340" providerId="LiveId" clId="{5B5D0590-7CB1-4470-B497-50B1B7199FD7}" dt="2020-11-19T03:00:08.828" v="5992"/>
          <ac:spMkLst>
            <pc:docMk/>
            <pc:sldMk cId="727931438" sldId="263"/>
            <ac:spMk id="3" creationId="{E08544D0-33DF-477C-8CAB-491BA8739D43}"/>
          </ac:spMkLst>
        </pc:spChg>
      </pc:sldChg>
      <pc:sldChg chg="addSp delSp modSp add del mod">
        <pc:chgData name="Spencer Marlen-Starr" userId="e5c35402ec641340" providerId="LiveId" clId="{5B5D0590-7CB1-4470-B497-50B1B7199FD7}" dt="2020-11-18T23:57:20.275" v="4631" actId="47"/>
        <pc:sldMkLst>
          <pc:docMk/>
          <pc:sldMk cId="1398028584" sldId="264"/>
        </pc:sldMkLst>
        <pc:spChg chg="add mod">
          <ac:chgData name="Spencer Marlen-Starr" userId="e5c35402ec641340" providerId="LiveId" clId="{5B5D0590-7CB1-4470-B497-50B1B7199FD7}" dt="2020-11-18T08:57:46.022" v="3327" actId="404"/>
          <ac:spMkLst>
            <pc:docMk/>
            <pc:sldMk cId="1398028584" sldId="264"/>
            <ac:spMk id="6" creationId="{22362D17-1711-4775-B862-76C0C9221541}"/>
          </ac:spMkLst>
        </pc:spChg>
        <pc:spChg chg="add mod">
          <ac:chgData name="Spencer Marlen-Starr" userId="e5c35402ec641340" providerId="LiveId" clId="{5B5D0590-7CB1-4470-B497-50B1B7199FD7}" dt="2020-11-18T08:57:52.044" v="3329" actId="113"/>
          <ac:spMkLst>
            <pc:docMk/>
            <pc:sldMk cId="1398028584" sldId="264"/>
            <ac:spMk id="7" creationId="{4E1D82C1-0F47-499A-BCB3-D661A4CF4495}"/>
          </ac:spMkLst>
        </pc:spChg>
        <pc:picChg chg="add mod">
          <ac:chgData name="Spencer Marlen-Starr" userId="e5c35402ec641340" providerId="LiveId" clId="{5B5D0590-7CB1-4470-B497-50B1B7199FD7}" dt="2020-11-18T08:07:19.828" v="3303" actId="14100"/>
          <ac:picMkLst>
            <pc:docMk/>
            <pc:sldMk cId="1398028584" sldId="264"/>
            <ac:picMk id="4" creationId="{52EE9363-2749-4A6D-9CF9-2ECC3D991F5E}"/>
          </ac:picMkLst>
        </pc:picChg>
        <pc:picChg chg="del">
          <ac:chgData name="Spencer Marlen-Starr" userId="e5c35402ec641340" providerId="LiveId" clId="{5B5D0590-7CB1-4470-B497-50B1B7199FD7}" dt="2020-11-18T05:04:22.204" v="3250" actId="478"/>
          <ac:picMkLst>
            <pc:docMk/>
            <pc:sldMk cId="1398028584" sldId="264"/>
            <ac:picMk id="5" creationId="{0BD8E782-C644-430D-AAD4-19268CAE3105}"/>
          </ac:picMkLst>
        </pc:picChg>
      </pc:sldChg>
      <pc:sldChg chg="new del">
        <pc:chgData name="Spencer Marlen-Starr" userId="e5c35402ec641340" providerId="LiveId" clId="{5B5D0590-7CB1-4470-B497-50B1B7199FD7}" dt="2020-11-18T08:07:29.354" v="3305" actId="47"/>
        <pc:sldMkLst>
          <pc:docMk/>
          <pc:sldMk cId="1255436737" sldId="265"/>
        </pc:sldMkLst>
      </pc:sldChg>
      <pc:sldChg chg="addSp delSp modSp add mod modTransition setBg delAnim">
        <pc:chgData name="Spencer Marlen-Starr" userId="e5c35402ec641340" providerId="LiveId" clId="{5B5D0590-7CB1-4470-B497-50B1B7199FD7}" dt="2020-11-19T04:39:31.306" v="6356" actId="478"/>
        <pc:sldMkLst>
          <pc:docMk/>
          <pc:sldMk cId="1563876846" sldId="265"/>
        </pc:sldMkLst>
        <pc:spChg chg="mod">
          <ac:chgData name="Spencer Marlen-Starr" userId="e5c35402ec641340" providerId="LiveId" clId="{5B5D0590-7CB1-4470-B497-50B1B7199FD7}" dt="2020-11-19T03:08:04.346" v="6051" actId="14100"/>
          <ac:spMkLst>
            <pc:docMk/>
            <pc:sldMk cId="1563876846" sldId="265"/>
            <ac:spMk id="2" creationId="{7E50FC79-9065-409D-B94F-694D141434C1}"/>
          </ac:spMkLst>
        </pc:spChg>
        <pc:spChg chg="mod ord">
          <ac:chgData name="Spencer Marlen-Starr" userId="e5c35402ec641340" providerId="LiveId" clId="{5B5D0590-7CB1-4470-B497-50B1B7199FD7}" dt="2020-11-19T01:34:27.428" v="5952" actId="26606"/>
          <ac:spMkLst>
            <pc:docMk/>
            <pc:sldMk cId="1563876846" sldId="265"/>
            <ac:spMk id="6" creationId="{22362D17-1711-4775-B862-76C0C9221541}"/>
          </ac:spMkLst>
        </pc:spChg>
        <pc:spChg chg="mod ord">
          <ac:chgData name="Spencer Marlen-Starr" userId="e5c35402ec641340" providerId="LiveId" clId="{5B5D0590-7CB1-4470-B497-50B1B7199FD7}" dt="2020-11-19T01:34:27.428" v="5952" actId="26606"/>
          <ac:spMkLst>
            <pc:docMk/>
            <pc:sldMk cId="1563876846" sldId="265"/>
            <ac:spMk id="7" creationId="{4E1D82C1-0F47-499A-BCB3-D661A4CF4495}"/>
          </ac:spMkLst>
        </pc:spChg>
        <pc:spChg chg="add del">
          <ac:chgData name="Spencer Marlen-Starr" userId="e5c35402ec641340" providerId="LiveId" clId="{5B5D0590-7CB1-4470-B497-50B1B7199FD7}" dt="2020-11-19T01:34:27.428" v="5952" actId="26606"/>
          <ac:spMkLst>
            <pc:docMk/>
            <pc:sldMk cId="1563876846" sldId="265"/>
            <ac:spMk id="14" creationId="{16C5FA50-8D52-4617-AF91-5C7B1C8352F1}"/>
          </ac:spMkLst>
        </pc:spChg>
        <pc:spChg chg="add del">
          <ac:chgData name="Spencer Marlen-Starr" userId="e5c35402ec641340" providerId="LiveId" clId="{5B5D0590-7CB1-4470-B497-50B1B7199FD7}" dt="2020-11-19T01:34:27.428" v="5952" actId="26606"/>
          <ac:spMkLst>
            <pc:docMk/>
            <pc:sldMk cId="1563876846" sldId="265"/>
            <ac:spMk id="16" creationId="{E223798C-12AD-4B0C-A50C-D676347D67CF}"/>
          </ac:spMkLst>
        </pc:spChg>
        <pc:picChg chg="add del mod">
          <ac:chgData name="Spencer Marlen-Starr" userId="e5c35402ec641340" providerId="LiveId" clId="{5B5D0590-7CB1-4470-B497-50B1B7199FD7}" dt="2020-11-19T04:39:31.306" v="6356" actId="478"/>
          <ac:picMkLst>
            <pc:docMk/>
            <pc:sldMk cId="1563876846" sldId="265"/>
            <ac:picMk id="3" creationId="{1D58A7C2-EDD8-4BD5-9CE7-786CB2281DA7}"/>
          </ac:picMkLst>
        </pc:picChg>
        <pc:picChg chg="del">
          <ac:chgData name="Spencer Marlen-Starr" userId="e5c35402ec641340" providerId="LiveId" clId="{5B5D0590-7CB1-4470-B497-50B1B7199FD7}" dt="2020-11-18T08:37:14.026" v="3307" actId="478"/>
          <ac:picMkLst>
            <pc:docMk/>
            <pc:sldMk cId="1563876846" sldId="265"/>
            <ac:picMk id="4" creationId="{52EE9363-2749-4A6D-9CF9-2ECC3D991F5E}"/>
          </ac:picMkLst>
        </pc:picChg>
        <pc:picChg chg="add del mod ord">
          <ac:chgData name="Spencer Marlen-Starr" userId="e5c35402ec641340" providerId="LiveId" clId="{5B5D0590-7CB1-4470-B497-50B1B7199FD7}" dt="2020-11-19T00:08:00.006" v="4659" actId="478"/>
          <ac:picMkLst>
            <pc:docMk/>
            <pc:sldMk cId="1563876846" sldId="265"/>
            <ac:picMk id="4" creationId="{67C5B1F0-22C5-4D94-88D5-A9BAAA822C0B}"/>
          </ac:picMkLst>
        </pc:picChg>
        <pc:picChg chg="add del mod">
          <ac:chgData name="Spencer Marlen-Starr" userId="e5c35402ec641340" providerId="LiveId" clId="{5B5D0590-7CB1-4470-B497-50B1B7199FD7}" dt="2020-11-19T00:06:42.634" v="4654" actId="478"/>
          <ac:picMkLst>
            <pc:docMk/>
            <pc:sldMk cId="1563876846" sldId="265"/>
            <ac:picMk id="5" creationId="{66066DD5-3B13-404E-86AF-54B003780B0B}"/>
          </ac:picMkLst>
        </pc:picChg>
        <pc:picChg chg="add mod ord">
          <ac:chgData name="Spencer Marlen-Starr" userId="e5c35402ec641340" providerId="LiveId" clId="{5B5D0590-7CB1-4470-B497-50B1B7199FD7}" dt="2020-11-19T01:34:27.428" v="5952" actId="26606"/>
          <ac:picMkLst>
            <pc:docMk/>
            <pc:sldMk cId="1563876846" sldId="265"/>
            <ac:picMk id="9" creationId="{26F2B6F2-EE8C-4B2E-AD66-D5549A0DA08A}"/>
          </ac:picMkLst>
        </pc:picChg>
      </pc:sldChg>
      <pc:sldChg chg="addSp delSp modSp new del mod setBg delDesignElem">
        <pc:chgData name="Spencer Marlen-Starr" userId="e5c35402ec641340" providerId="LiveId" clId="{5B5D0590-7CB1-4470-B497-50B1B7199FD7}" dt="2020-11-19T03:20:04.331" v="6124" actId="47"/>
        <pc:sldMkLst>
          <pc:docMk/>
          <pc:sldMk cId="824199712" sldId="266"/>
        </pc:sldMkLst>
        <pc:spChg chg="mod ord">
          <ac:chgData name="Spencer Marlen-Starr" userId="e5c35402ec641340" providerId="LiveId" clId="{5B5D0590-7CB1-4470-B497-50B1B7199FD7}" dt="2020-11-19T01:09:39.600" v="5542"/>
          <ac:spMkLst>
            <pc:docMk/>
            <pc:sldMk cId="824199712" sldId="266"/>
            <ac:spMk id="2" creationId="{E57FA4B9-F3E8-446B-ABCE-1C5371AF6885}"/>
          </ac:spMkLst>
        </pc:spChg>
        <pc:spChg chg="del">
          <ac:chgData name="Spencer Marlen-Starr" userId="e5c35402ec641340" providerId="LiveId" clId="{5B5D0590-7CB1-4470-B497-50B1B7199FD7}" dt="2020-11-18T22:20:50.579" v="3377" actId="478"/>
          <ac:spMkLst>
            <pc:docMk/>
            <pc:sldMk cId="824199712" sldId="266"/>
            <ac:spMk id="3" creationId="{CD1D8FAA-82E9-4865-9BA7-23E6A0735D58}"/>
          </ac:spMkLst>
        </pc:spChg>
        <pc:spChg chg="add del">
          <ac:chgData name="Spencer Marlen-Starr" userId="e5c35402ec641340" providerId="LiveId" clId="{5B5D0590-7CB1-4470-B497-50B1B7199FD7}" dt="2020-11-18T22:52:25.825" v="4554" actId="26606"/>
          <ac:spMkLst>
            <pc:docMk/>
            <pc:sldMk cId="824199712" sldId="266"/>
            <ac:spMk id="9" creationId="{62542EEC-4F7C-4AE2-933E-EAC8EB3FA378}"/>
          </ac:spMkLst>
        </pc:spChg>
        <pc:spChg chg="add del">
          <ac:chgData name="Spencer Marlen-Starr" userId="e5c35402ec641340" providerId="LiveId" clId="{5B5D0590-7CB1-4470-B497-50B1B7199FD7}" dt="2020-11-18T22:52:25.825" v="4554" actId="26606"/>
          <ac:spMkLst>
            <pc:docMk/>
            <pc:sldMk cId="824199712" sldId="266"/>
            <ac:spMk id="10" creationId="{B81933D1-5615-42C7-9C0B-4EB7105CCE2D}"/>
          </ac:spMkLst>
        </pc:spChg>
        <pc:spChg chg="add del">
          <ac:chgData name="Spencer Marlen-Starr" userId="e5c35402ec641340" providerId="LiveId" clId="{5B5D0590-7CB1-4470-B497-50B1B7199FD7}" dt="2020-11-18T22:52:25.825" v="4554" actId="26606"/>
          <ac:spMkLst>
            <pc:docMk/>
            <pc:sldMk cId="824199712" sldId="266"/>
            <ac:spMk id="11" creationId="{19C9EAEA-39D0-4B0E-A0EB-51E7B26740B1}"/>
          </ac:spMkLst>
        </pc:spChg>
        <pc:spChg chg="add del">
          <ac:chgData name="Spencer Marlen-Starr" userId="e5c35402ec641340" providerId="LiveId" clId="{5B5D0590-7CB1-4470-B497-50B1B7199FD7}" dt="2020-11-18T22:52:13.098" v="4552" actId="26606"/>
          <ac:spMkLst>
            <pc:docMk/>
            <pc:sldMk cId="824199712" sldId="266"/>
            <ac:spMk id="12" creationId="{56F06FF6-E647-4B90-9587-92A23CD19B7D}"/>
          </ac:spMkLst>
        </pc:spChg>
        <pc:spChg chg="add del">
          <ac:chgData name="Spencer Marlen-Starr" userId="e5c35402ec641340" providerId="LiveId" clId="{5B5D0590-7CB1-4470-B497-50B1B7199FD7}" dt="2020-11-18T22:52:13.098" v="4552" actId="26606"/>
          <ac:spMkLst>
            <pc:docMk/>
            <pc:sldMk cId="824199712" sldId="266"/>
            <ac:spMk id="14" creationId="{2EF921D5-511C-4DC5-B790-F7BD0854EA8A}"/>
          </ac:spMkLst>
        </pc:spChg>
        <pc:spChg chg="add del">
          <ac:chgData name="Spencer Marlen-Starr" userId="e5c35402ec641340" providerId="LiveId" clId="{5B5D0590-7CB1-4470-B497-50B1B7199FD7}" dt="2020-11-18T22:52:13.098" v="4552" actId="26606"/>
          <ac:spMkLst>
            <pc:docMk/>
            <pc:sldMk cId="824199712" sldId="266"/>
            <ac:spMk id="16" creationId="{E66D192E-0493-427F-AD26-8AA2E6C7CDA8}"/>
          </ac:spMkLst>
        </pc:spChg>
        <pc:spChg chg="add del">
          <ac:chgData name="Spencer Marlen-Starr" userId="e5c35402ec641340" providerId="LiveId" clId="{5B5D0590-7CB1-4470-B497-50B1B7199FD7}" dt="2020-11-18T22:52:13.098" v="4552" actId="26606"/>
          <ac:spMkLst>
            <pc:docMk/>
            <pc:sldMk cId="824199712" sldId="266"/>
            <ac:spMk id="18" creationId="{93303922-F214-4A45-B3DE-04644F74764A}"/>
          </ac:spMkLst>
        </pc:spChg>
        <pc:spChg chg="add del">
          <ac:chgData name="Spencer Marlen-Starr" userId="e5c35402ec641340" providerId="LiveId" clId="{5B5D0590-7CB1-4470-B497-50B1B7199FD7}" dt="2020-11-18T22:52:13.098" v="4552" actId="26606"/>
          <ac:spMkLst>
            <pc:docMk/>
            <pc:sldMk cId="824199712" sldId="266"/>
            <ac:spMk id="20" creationId="{5679EF62-F54A-461E-AC2A-53AAE743AEB4}"/>
          </ac:spMkLst>
        </pc:spChg>
        <pc:spChg chg="add del">
          <ac:chgData name="Spencer Marlen-Starr" userId="e5c35402ec641340" providerId="LiveId" clId="{5B5D0590-7CB1-4470-B497-50B1B7199FD7}" dt="2020-11-19T03:00:08.828" v="5992"/>
          <ac:spMkLst>
            <pc:docMk/>
            <pc:sldMk cId="824199712" sldId="266"/>
            <ac:spMk id="23" creationId="{7CA0DAA6-33B8-4A25-810D-2F4D816FB40E}"/>
          </ac:spMkLst>
        </pc:spChg>
        <pc:grpChg chg="add del">
          <ac:chgData name="Spencer Marlen-Starr" userId="e5c35402ec641340" providerId="LiveId" clId="{5B5D0590-7CB1-4470-B497-50B1B7199FD7}" dt="2020-11-18T22:52:25.825" v="4554" actId="26606"/>
          <ac:grpSpMkLst>
            <pc:docMk/>
            <pc:sldMk cId="824199712" sldId="266"/>
            <ac:grpSpMk id="13" creationId="{032D8612-31EB-44CF-A1D0-14FD4C705424}"/>
          </ac:grpSpMkLst>
        </pc:grpChg>
        <pc:picChg chg="add del mod">
          <ac:chgData name="Spencer Marlen-Starr" userId="e5c35402ec641340" providerId="LiveId" clId="{5B5D0590-7CB1-4470-B497-50B1B7199FD7}" dt="2020-11-18T22:24:50.439" v="3459" actId="478"/>
          <ac:picMkLst>
            <pc:docMk/>
            <pc:sldMk cId="824199712" sldId="266"/>
            <ac:picMk id="5" creationId="{39D49315-4AF7-4066-BAB1-99C09E30A1A3}"/>
          </ac:picMkLst>
        </pc:picChg>
        <pc:picChg chg="add mod">
          <ac:chgData name="Spencer Marlen-Starr" userId="e5c35402ec641340" providerId="LiveId" clId="{5B5D0590-7CB1-4470-B497-50B1B7199FD7}" dt="2020-11-18T22:52:25.833" v="4555" actId="26606"/>
          <ac:picMkLst>
            <pc:docMk/>
            <pc:sldMk cId="824199712" sldId="266"/>
            <ac:picMk id="7" creationId="{CAE570DA-ED13-4CAE-BE4D-FD2C537203A6}"/>
          </ac:picMkLst>
        </pc:picChg>
      </pc:sldChg>
      <pc:sldChg chg="addSp delSp modSp new mod modTransition setBg delAnim modAnim setClrOvrMap delDesignElem">
        <pc:chgData name="Spencer Marlen-Starr" userId="e5c35402ec641340" providerId="LiveId" clId="{5B5D0590-7CB1-4470-B497-50B1B7199FD7}" dt="2020-11-19T04:39:17.601" v="6352" actId="478"/>
        <pc:sldMkLst>
          <pc:docMk/>
          <pc:sldMk cId="3990314690" sldId="267"/>
        </pc:sldMkLst>
        <pc:spChg chg="mod">
          <ac:chgData name="Spencer Marlen-Starr" userId="e5c35402ec641340" providerId="LiveId" clId="{5B5D0590-7CB1-4470-B497-50B1B7199FD7}" dt="2020-11-19T01:08:12.858" v="5514" actId="26606"/>
          <ac:spMkLst>
            <pc:docMk/>
            <pc:sldMk cId="3990314690" sldId="267"/>
            <ac:spMk id="2" creationId="{90C3C319-8E15-43BF-ADCC-F67CDB13B3A0}"/>
          </ac:spMkLst>
        </pc:spChg>
        <pc:spChg chg="mod">
          <ac:chgData name="Spencer Marlen-Starr" userId="e5c35402ec641340" providerId="LiveId" clId="{5B5D0590-7CB1-4470-B497-50B1B7199FD7}" dt="2020-11-19T03:14:44.854" v="6105" actId="207"/>
          <ac:spMkLst>
            <pc:docMk/>
            <pc:sldMk cId="3990314690" sldId="267"/>
            <ac:spMk id="3" creationId="{9699911E-4522-415B-887B-6E02ADEB33EE}"/>
          </ac:spMkLst>
        </pc:spChg>
        <pc:spChg chg="add del">
          <ac:chgData name="Spencer Marlen-Starr" userId="e5c35402ec641340" providerId="LiveId" clId="{5B5D0590-7CB1-4470-B497-50B1B7199FD7}" dt="2020-11-19T03:00:08.828" v="5992"/>
          <ac:spMkLst>
            <pc:docMk/>
            <pc:sldMk cId="3990314690" sldId="267"/>
            <ac:spMk id="8" creationId="{AD21898E-86C0-4C8A-A76C-DF33E844C87A}"/>
          </ac:spMkLst>
        </pc:spChg>
        <pc:spChg chg="add del">
          <ac:chgData name="Spencer Marlen-Starr" userId="e5c35402ec641340" providerId="LiveId" clId="{5B5D0590-7CB1-4470-B497-50B1B7199FD7}" dt="2020-11-19T03:00:08.828" v="5992"/>
          <ac:spMkLst>
            <pc:docMk/>
            <pc:sldMk cId="3990314690" sldId="267"/>
            <ac:spMk id="10" creationId="{5C8F04BD-D093-45D0-B54C-50FDB308B4EE}"/>
          </ac:spMkLst>
        </pc:spChg>
        <pc:picChg chg="add del mod">
          <ac:chgData name="Spencer Marlen-Starr" userId="e5c35402ec641340" providerId="LiveId" clId="{5B5D0590-7CB1-4470-B497-50B1B7199FD7}" dt="2020-11-19T04:30:03.735" v="6344"/>
          <ac:picMkLst>
            <pc:docMk/>
            <pc:sldMk cId="3990314690" sldId="267"/>
            <ac:picMk id="4" creationId="{17D3A710-41F3-4F1D-AA0D-A96AA3175BFD}"/>
          </ac:picMkLst>
        </pc:picChg>
        <pc:picChg chg="add del mod">
          <ac:chgData name="Spencer Marlen-Starr" userId="e5c35402ec641340" providerId="LiveId" clId="{5B5D0590-7CB1-4470-B497-50B1B7199FD7}" dt="2020-11-19T04:39:17.601" v="6352" actId="478"/>
          <ac:picMkLst>
            <pc:docMk/>
            <pc:sldMk cId="3990314690" sldId="267"/>
            <ac:picMk id="5" creationId="{8142D6A0-8AAC-498F-A7A4-F4A43A5191F2}"/>
          </ac:picMkLst>
        </pc:picChg>
      </pc:sldChg>
      <pc:sldChg chg="addSp delSp modSp new mod modTransition setBg delAnim modAnim setClrOvrMap delDesignElem">
        <pc:chgData name="Spencer Marlen-Starr" userId="e5c35402ec641340" providerId="LiveId" clId="{5B5D0590-7CB1-4470-B497-50B1B7199FD7}" dt="2020-11-19T04:39:01.067" v="6349" actId="478"/>
        <pc:sldMkLst>
          <pc:docMk/>
          <pc:sldMk cId="2403799633" sldId="268"/>
        </pc:sldMkLst>
        <pc:spChg chg="mod">
          <ac:chgData name="Spencer Marlen-Starr" userId="e5c35402ec641340" providerId="LiveId" clId="{5B5D0590-7CB1-4470-B497-50B1B7199FD7}" dt="2020-11-19T02:54:07.203" v="5959" actId="26606"/>
          <ac:spMkLst>
            <pc:docMk/>
            <pc:sldMk cId="2403799633" sldId="268"/>
            <ac:spMk id="2" creationId="{CFD90C58-1B26-4669-BDE8-38FEC6006C9B}"/>
          </ac:spMkLst>
        </pc:spChg>
        <pc:spChg chg="mod">
          <ac:chgData name="Spencer Marlen-Starr" userId="e5c35402ec641340" providerId="LiveId" clId="{5B5D0590-7CB1-4470-B497-50B1B7199FD7}" dt="2020-11-19T03:11:19.476" v="6101" actId="20577"/>
          <ac:spMkLst>
            <pc:docMk/>
            <pc:sldMk cId="2403799633" sldId="268"/>
            <ac:spMk id="3" creationId="{E7608BBB-637F-4308-8791-8C583F779872}"/>
          </ac:spMkLst>
        </pc:spChg>
        <pc:spChg chg="add del">
          <ac:chgData name="Spencer Marlen-Starr" userId="e5c35402ec641340" providerId="LiveId" clId="{5B5D0590-7CB1-4470-B497-50B1B7199FD7}" dt="2020-11-19T02:54:07.203" v="5959" actId="26606"/>
          <ac:spMkLst>
            <pc:docMk/>
            <pc:sldMk cId="2403799633" sldId="268"/>
            <ac:spMk id="8" creationId="{827B839B-9ADE-406B-8590-F1CAEDED45A1}"/>
          </ac:spMkLst>
        </pc:spChg>
        <pc:spChg chg="add del">
          <ac:chgData name="Spencer Marlen-Starr" userId="e5c35402ec641340" providerId="LiveId" clId="{5B5D0590-7CB1-4470-B497-50B1B7199FD7}" dt="2020-11-19T02:54:07.203" v="5959" actId="26606"/>
          <ac:spMkLst>
            <pc:docMk/>
            <pc:sldMk cId="2403799633" sldId="268"/>
            <ac:spMk id="10" creationId="{CFE45BF0-46DB-408C-B5F7-7B11716805D4}"/>
          </ac:spMkLst>
        </pc:spChg>
        <pc:spChg chg="add del">
          <ac:chgData name="Spencer Marlen-Starr" userId="e5c35402ec641340" providerId="LiveId" clId="{5B5D0590-7CB1-4470-B497-50B1B7199FD7}" dt="2020-11-19T02:54:07.203" v="5959" actId="26606"/>
          <ac:spMkLst>
            <pc:docMk/>
            <pc:sldMk cId="2403799633" sldId="268"/>
            <ac:spMk id="12" creationId="{2AEBC8F2-97B1-41B4-93F1-2D289E197FBA}"/>
          </ac:spMkLst>
        </pc:spChg>
        <pc:spChg chg="add del">
          <ac:chgData name="Spencer Marlen-Starr" userId="e5c35402ec641340" providerId="LiveId" clId="{5B5D0590-7CB1-4470-B497-50B1B7199FD7}" dt="2020-11-19T02:54:07.203" v="5959" actId="26606"/>
          <ac:spMkLst>
            <pc:docMk/>
            <pc:sldMk cId="2403799633" sldId="268"/>
            <ac:spMk id="14" creationId="{472E3A19-F5D5-48FC-BB9C-48C2F68F598B}"/>
          </ac:spMkLst>
        </pc:spChg>
        <pc:spChg chg="add del">
          <ac:chgData name="Spencer Marlen-Starr" userId="e5c35402ec641340" providerId="LiveId" clId="{5B5D0590-7CB1-4470-B497-50B1B7199FD7}" dt="2020-11-19T02:54:07.203" v="5959" actId="26606"/>
          <ac:spMkLst>
            <pc:docMk/>
            <pc:sldMk cId="2403799633" sldId="268"/>
            <ac:spMk id="16" creationId="{7A62E32F-BB65-43A8-8EB5-92346890E549}"/>
          </ac:spMkLst>
        </pc:spChg>
        <pc:spChg chg="add del">
          <ac:chgData name="Spencer Marlen-Starr" userId="e5c35402ec641340" providerId="LiveId" clId="{5B5D0590-7CB1-4470-B497-50B1B7199FD7}" dt="2020-11-19T02:54:07.203" v="5959" actId="26606"/>
          <ac:spMkLst>
            <pc:docMk/>
            <pc:sldMk cId="2403799633" sldId="268"/>
            <ac:spMk id="18" creationId="{14E91B64-9FCC-451E-AFB4-A827D6329367}"/>
          </ac:spMkLst>
        </pc:spChg>
        <pc:spChg chg="add del">
          <ac:chgData name="Spencer Marlen-Starr" userId="e5c35402ec641340" providerId="LiveId" clId="{5B5D0590-7CB1-4470-B497-50B1B7199FD7}" dt="2020-11-19T02:53:48.903" v="5956" actId="26606"/>
          <ac:spMkLst>
            <pc:docMk/>
            <pc:sldMk cId="2403799633" sldId="268"/>
            <ac:spMk id="23" creationId="{488333BA-AE6E-427A-9B16-A39C8073F4EB}"/>
          </ac:spMkLst>
        </pc:spChg>
        <pc:spChg chg="add del">
          <ac:chgData name="Spencer Marlen-Starr" userId="e5c35402ec641340" providerId="LiveId" clId="{5B5D0590-7CB1-4470-B497-50B1B7199FD7}" dt="2020-11-19T02:53:48.903" v="5956" actId="26606"/>
          <ac:spMkLst>
            <pc:docMk/>
            <pc:sldMk cId="2403799633" sldId="268"/>
            <ac:spMk id="25" creationId="{F98ED85F-DCEE-4B50-802E-71A6E3E12B04}"/>
          </ac:spMkLst>
        </pc:spChg>
        <pc:spChg chg="add del">
          <ac:chgData name="Spencer Marlen-Starr" userId="e5c35402ec641340" providerId="LiveId" clId="{5B5D0590-7CB1-4470-B497-50B1B7199FD7}" dt="2020-11-19T03:00:08.828" v="5992"/>
          <ac:spMkLst>
            <pc:docMk/>
            <pc:sldMk cId="2403799633" sldId="268"/>
            <ac:spMk id="27" creationId="{AD21898E-86C0-4C8A-A76C-DF33E844C87A}"/>
          </ac:spMkLst>
        </pc:spChg>
        <pc:spChg chg="add del">
          <ac:chgData name="Spencer Marlen-Starr" userId="e5c35402ec641340" providerId="LiveId" clId="{5B5D0590-7CB1-4470-B497-50B1B7199FD7}" dt="2020-11-19T03:00:08.828" v="5992"/>
          <ac:spMkLst>
            <pc:docMk/>
            <pc:sldMk cId="2403799633" sldId="268"/>
            <ac:spMk id="28" creationId="{5C8F04BD-D093-45D0-B54C-50FDB308B4EE}"/>
          </ac:spMkLst>
        </pc:spChg>
        <pc:picChg chg="add del mod">
          <ac:chgData name="Spencer Marlen-Starr" userId="e5c35402ec641340" providerId="LiveId" clId="{5B5D0590-7CB1-4470-B497-50B1B7199FD7}" dt="2020-11-19T04:30:03.735" v="6344"/>
          <ac:picMkLst>
            <pc:docMk/>
            <pc:sldMk cId="2403799633" sldId="268"/>
            <ac:picMk id="4" creationId="{95290F5D-7E5C-4C0B-8587-5D5AD64086B0}"/>
          </ac:picMkLst>
        </pc:picChg>
        <pc:picChg chg="add del mod">
          <ac:chgData name="Spencer Marlen-Starr" userId="e5c35402ec641340" providerId="LiveId" clId="{5B5D0590-7CB1-4470-B497-50B1B7199FD7}" dt="2020-11-19T04:31:51.418" v="6347"/>
          <ac:picMkLst>
            <pc:docMk/>
            <pc:sldMk cId="2403799633" sldId="268"/>
            <ac:picMk id="5" creationId="{B3785527-CEC6-4DC4-A503-4CB2CE838874}"/>
          </ac:picMkLst>
        </pc:picChg>
        <pc:picChg chg="add del mod">
          <ac:chgData name="Spencer Marlen-Starr" userId="e5c35402ec641340" providerId="LiveId" clId="{5B5D0590-7CB1-4470-B497-50B1B7199FD7}" dt="2020-11-19T04:39:01.067" v="6349" actId="478"/>
          <ac:picMkLst>
            <pc:docMk/>
            <pc:sldMk cId="2403799633" sldId="268"/>
            <ac:picMk id="6" creationId="{CD9F3F1E-9205-4947-A992-6CD1E9C6CC16}"/>
          </ac:picMkLst>
        </pc:picChg>
      </pc:sldChg>
      <pc:sldChg chg="addSp delSp modSp new mod modTransition setBg delAnim setClrOvrMap delDesignElem">
        <pc:chgData name="Spencer Marlen-Starr" userId="e5c35402ec641340" providerId="LiveId" clId="{5B5D0590-7CB1-4470-B497-50B1B7199FD7}" dt="2020-11-19T04:39:24.754" v="6354" actId="478"/>
        <pc:sldMkLst>
          <pc:docMk/>
          <pc:sldMk cId="3931400402" sldId="269"/>
        </pc:sldMkLst>
        <pc:spChg chg="mod">
          <ac:chgData name="Spencer Marlen-Starr" userId="e5c35402ec641340" providerId="LiveId" clId="{5B5D0590-7CB1-4470-B497-50B1B7199FD7}" dt="2020-11-19T03:05:25.198" v="6042" actId="20577"/>
          <ac:spMkLst>
            <pc:docMk/>
            <pc:sldMk cId="3931400402" sldId="269"/>
            <ac:spMk id="2" creationId="{D4A4D4A8-7E57-4393-8389-442E44A87C8B}"/>
          </ac:spMkLst>
        </pc:spChg>
        <pc:spChg chg="mod">
          <ac:chgData name="Spencer Marlen-Starr" userId="e5c35402ec641340" providerId="LiveId" clId="{5B5D0590-7CB1-4470-B497-50B1B7199FD7}" dt="2020-11-19T03:00:05.662" v="5989"/>
          <ac:spMkLst>
            <pc:docMk/>
            <pc:sldMk cId="3931400402" sldId="269"/>
            <ac:spMk id="3" creationId="{04816EFD-66DE-45B1-8911-CF7693AE3574}"/>
          </ac:spMkLst>
        </pc:spChg>
        <pc:spChg chg="add del">
          <ac:chgData name="Spencer Marlen-Starr" userId="e5c35402ec641340" providerId="LiveId" clId="{5B5D0590-7CB1-4470-B497-50B1B7199FD7}" dt="2020-11-19T03:00:08.828" v="5992"/>
          <ac:spMkLst>
            <pc:docMk/>
            <pc:sldMk cId="3931400402" sldId="269"/>
            <ac:spMk id="8" creationId="{DFF2AC85-FAA0-4844-813F-83C04D7382E2}"/>
          </ac:spMkLst>
        </pc:spChg>
        <pc:spChg chg="add del">
          <ac:chgData name="Spencer Marlen-Starr" userId="e5c35402ec641340" providerId="LiveId" clId="{5B5D0590-7CB1-4470-B497-50B1B7199FD7}" dt="2020-11-19T03:00:08.828" v="5992"/>
          <ac:spMkLst>
            <pc:docMk/>
            <pc:sldMk cId="3931400402" sldId="269"/>
            <ac:spMk id="10" creationId="{89CC0F1E-BAA2-47B1-8F83-7ECB9FD9E009}"/>
          </ac:spMkLst>
        </pc:spChg>
        <pc:picChg chg="add del mod">
          <ac:chgData name="Spencer Marlen-Starr" userId="e5c35402ec641340" providerId="LiveId" clId="{5B5D0590-7CB1-4470-B497-50B1B7199FD7}" dt="2020-11-19T04:39:24.754" v="6354" actId="478"/>
          <ac:picMkLst>
            <pc:docMk/>
            <pc:sldMk cId="3931400402" sldId="269"/>
            <ac:picMk id="4" creationId="{2F854546-348D-45CB-A988-1A621925B84B}"/>
          </ac:picMkLst>
        </pc:picChg>
      </pc:sldChg>
      <pc:sldChg chg="addSp delSp modSp new mod modTransition setBg modClrScheme delAnim setClrOvrMap delDesignElem chgLayout">
        <pc:chgData name="Spencer Marlen-Starr" userId="e5c35402ec641340" providerId="LiveId" clId="{5B5D0590-7CB1-4470-B497-50B1B7199FD7}" dt="2020-11-19T04:39:27.780" v="6355" actId="478"/>
        <pc:sldMkLst>
          <pc:docMk/>
          <pc:sldMk cId="250449640" sldId="270"/>
        </pc:sldMkLst>
        <pc:spChg chg="mod ord">
          <ac:chgData name="Spencer Marlen-Starr" userId="e5c35402ec641340" providerId="LiveId" clId="{5B5D0590-7CB1-4470-B497-50B1B7199FD7}" dt="2020-11-19T03:07:05.981" v="6044" actId="207"/>
          <ac:spMkLst>
            <pc:docMk/>
            <pc:sldMk cId="250449640" sldId="270"/>
            <ac:spMk id="2" creationId="{8BDFA740-8547-4FA1-9699-E8252F62AB17}"/>
          </ac:spMkLst>
        </pc:spChg>
        <pc:spChg chg="del">
          <ac:chgData name="Spencer Marlen-Starr" userId="e5c35402ec641340" providerId="LiveId" clId="{5B5D0590-7CB1-4470-B497-50B1B7199FD7}" dt="2020-11-19T01:07:24.500" v="5511" actId="478"/>
          <ac:spMkLst>
            <pc:docMk/>
            <pc:sldMk cId="250449640" sldId="270"/>
            <ac:spMk id="3" creationId="{0DFB038C-5FE4-4201-AF46-29C023AE485E}"/>
          </ac:spMkLst>
        </pc:spChg>
        <pc:spChg chg="add del mod ord">
          <ac:chgData name="Spencer Marlen-Starr" userId="e5c35402ec641340" providerId="LiveId" clId="{5B5D0590-7CB1-4470-B497-50B1B7199FD7}" dt="2020-11-19T01:16:28.742" v="5598" actId="931"/>
          <ac:spMkLst>
            <pc:docMk/>
            <pc:sldMk cId="250449640" sldId="270"/>
            <ac:spMk id="6" creationId="{FB935F24-14C9-4F83-96B8-390BCEC63620}"/>
          </ac:spMkLst>
        </pc:spChg>
        <pc:spChg chg="add del mod ord">
          <ac:chgData name="Spencer Marlen-Starr" userId="e5c35402ec641340" providerId="LiveId" clId="{5B5D0590-7CB1-4470-B497-50B1B7199FD7}" dt="2020-11-19T01:17:42.292" v="5601" actId="931"/>
          <ac:spMkLst>
            <pc:docMk/>
            <pc:sldMk cId="250449640" sldId="270"/>
            <ac:spMk id="7" creationId="{B765E18F-A7C3-4B73-9F4A-EB10D7417361}"/>
          </ac:spMkLst>
        </pc:spChg>
        <pc:spChg chg="add del mod">
          <ac:chgData name="Spencer Marlen-Starr" userId="e5c35402ec641340" providerId="LiveId" clId="{5B5D0590-7CB1-4470-B497-50B1B7199FD7}" dt="2020-11-19T01:21:23.815" v="5640" actId="931"/>
          <ac:spMkLst>
            <pc:docMk/>
            <pc:sldMk cId="250449640" sldId="270"/>
            <ac:spMk id="13" creationId="{DDD0EE79-A067-4A98-B255-B93C771E0F84}"/>
          </ac:spMkLst>
        </pc:spChg>
        <pc:spChg chg="add del mod">
          <ac:chgData name="Spencer Marlen-Starr" userId="e5c35402ec641340" providerId="LiveId" clId="{5B5D0590-7CB1-4470-B497-50B1B7199FD7}" dt="2020-11-19T01:21:07.673" v="5631" actId="478"/>
          <ac:spMkLst>
            <pc:docMk/>
            <pc:sldMk cId="250449640" sldId="270"/>
            <ac:spMk id="17" creationId="{A279A2AD-86D5-4FBC-8783-066DC6990B8A}"/>
          </ac:spMkLst>
        </pc:spChg>
        <pc:spChg chg="add del">
          <ac:chgData name="Spencer Marlen-Starr" userId="e5c35402ec641340" providerId="LiveId" clId="{5B5D0590-7CB1-4470-B497-50B1B7199FD7}" dt="2020-11-19T03:00:08.828" v="5992"/>
          <ac:spMkLst>
            <pc:docMk/>
            <pc:sldMk cId="250449640" sldId="270"/>
            <ac:spMk id="18" creationId="{A5711A0E-A428-4ED1-96CB-33D69FD842E4}"/>
          </ac:spMkLst>
        </pc:spChg>
        <pc:spChg chg="add mod">
          <ac:chgData name="Spencer Marlen-Starr" userId="e5c35402ec641340" providerId="LiveId" clId="{5B5D0590-7CB1-4470-B497-50B1B7199FD7}" dt="2020-11-19T03:07:14.347" v="6045" actId="207"/>
          <ac:spMkLst>
            <pc:docMk/>
            <pc:sldMk cId="250449640" sldId="270"/>
            <ac:spMk id="19" creationId="{37A47187-656D-4853-B03B-39D04912A46D}"/>
          </ac:spMkLst>
        </pc:spChg>
        <pc:picChg chg="add del mod">
          <ac:chgData name="Spencer Marlen-Starr" userId="e5c35402ec641340" providerId="LiveId" clId="{5B5D0590-7CB1-4470-B497-50B1B7199FD7}" dt="2020-11-19T04:39:27.780" v="6355" actId="478"/>
          <ac:picMkLst>
            <pc:docMk/>
            <pc:sldMk cId="250449640" sldId="270"/>
            <ac:picMk id="3" creationId="{23F18E84-971B-436C-BA8D-2EDAAB08AB69}"/>
          </ac:picMkLst>
        </pc:picChg>
        <pc:picChg chg="add del mod">
          <ac:chgData name="Spencer Marlen-Starr" userId="e5c35402ec641340" providerId="LiveId" clId="{5B5D0590-7CB1-4470-B497-50B1B7199FD7}" dt="2020-11-19T01:18:45.098" v="5605" actId="478"/>
          <ac:picMkLst>
            <pc:docMk/>
            <pc:sldMk cId="250449640" sldId="270"/>
            <ac:picMk id="9" creationId="{1296737C-B4D6-4FB5-904C-3A439354B7F1}"/>
          </ac:picMkLst>
        </pc:picChg>
        <pc:picChg chg="add del mod ord">
          <ac:chgData name="Spencer Marlen-Starr" userId="e5c35402ec641340" providerId="LiveId" clId="{5B5D0590-7CB1-4470-B497-50B1B7199FD7}" dt="2020-11-19T01:22:48.910" v="5646" actId="26606"/>
          <ac:picMkLst>
            <pc:docMk/>
            <pc:sldMk cId="250449640" sldId="270"/>
            <ac:picMk id="11" creationId="{1B280530-C290-428B-B7BA-94325940D35F}"/>
          </ac:picMkLst>
        </pc:picChg>
        <pc:picChg chg="add del mod">
          <ac:chgData name="Spencer Marlen-Starr" userId="e5c35402ec641340" providerId="LiveId" clId="{5B5D0590-7CB1-4470-B497-50B1B7199FD7}" dt="2020-11-19T03:00:08.828" v="5992"/>
          <ac:picMkLst>
            <pc:docMk/>
            <pc:sldMk cId="250449640" sldId="270"/>
            <ac:picMk id="15" creationId="{0E99D1A4-5112-494B-8B2A-9408BF82DF23}"/>
          </ac:picMkLst>
        </pc:picChg>
        <pc:cxnChg chg="add del">
          <ac:chgData name="Spencer Marlen-Starr" userId="e5c35402ec641340" providerId="LiveId" clId="{5B5D0590-7CB1-4470-B497-50B1B7199FD7}" dt="2020-11-19T01:22:43.382" v="5645" actId="26606"/>
          <ac:cxnSpMkLst>
            <pc:docMk/>
            <pc:sldMk cId="250449640" sldId="270"/>
            <ac:cxnSpMk id="20" creationId="{EBAD6A72-88E8-42F7-88B9-CAF744536BE4}"/>
          </ac:cxnSpMkLst>
        </pc:cxnChg>
        <pc:cxnChg chg="add del">
          <ac:chgData name="Spencer Marlen-Starr" userId="e5c35402ec641340" providerId="LiveId" clId="{5B5D0590-7CB1-4470-B497-50B1B7199FD7}" dt="2020-11-19T01:22:43.382" v="5645" actId="26606"/>
          <ac:cxnSpMkLst>
            <pc:docMk/>
            <pc:sldMk cId="250449640" sldId="270"/>
            <ac:cxnSpMk id="22" creationId="{C800968E-0A99-46C4-A9B2-6A63AC66F4B0}"/>
          </ac:cxnSpMkLst>
        </pc:cxnChg>
      </pc:sldChg>
      <pc:sldChg chg="addSp delSp modSp new mod modTransition setBg delAnim setClrOvrMap delDesignElem">
        <pc:chgData name="Spencer Marlen-Starr" userId="e5c35402ec641340" providerId="LiveId" clId="{5B5D0590-7CB1-4470-B497-50B1B7199FD7}" dt="2020-11-19T04:39:40.365" v="6359" actId="478"/>
        <pc:sldMkLst>
          <pc:docMk/>
          <pc:sldMk cId="2722719527" sldId="271"/>
        </pc:sldMkLst>
        <pc:spChg chg="mod">
          <ac:chgData name="Spencer Marlen-Starr" userId="e5c35402ec641340" providerId="LiveId" clId="{5B5D0590-7CB1-4470-B497-50B1B7199FD7}" dt="2020-11-19T01:10:27.091" v="5583" actId="20577"/>
          <ac:spMkLst>
            <pc:docMk/>
            <pc:sldMk cId="2722719527" sldId="271"/>
            <ac:spMk id="2" creationId="{42F6B9CC-31DF-40D8-ACE9-CE81BC7C29BD}"/>
          </ac:spMkLst>
        </pc:spChg>
        <pc:spChg chg="mod">
          <ac:chgData name="Spencer Marlen-Starr" userId="e5c35402ec641340" providerId="LiveId" clId="{5B5D0590-7CB1-4470-B497-50B1B7199FD7}" dt="2020-11-19T04:06:12.457" v="6338" actId="20577"/>
          <ac:spMkLst>
            <pc:docMk/>
            <pc:sldMk cId="2722719527" sldId="271"/>
            <ac:spMk id="3" creationId="{180414D0-8EB4-41FA-BF76-E765DD9E4BF1}"/>
          </ac:spMkLst>
        </pc:spChg>
        <pc:spChg chg="add del">
          <ac:chgData name="Spencer Marlen-Starr" userId="e5c35402ec641340" providerId="LiveId" clId="{5B5D0590-7CB1-4470-B497-50B1B7199FD7}" dt="2020-11-19T03:00:08.828" v="5992"/>
          <ac:spMkLst>
            <pc:docMk/>
            <pc:sldMk cId="2722719527" sldId="271"/>
            <ac:spMk id="8" creationId="{AD21898E-86C0-4C8A-A76C-DF33E844C87A}"/>
          </ac:spMkLst>
        </pc:spChg>
        <pc:spChg chg="add del">
          <ac:chgData name="Spencer Marlen-Starr" userId="e5c35402ec641340" providerId="LiveId" clId="{5B5D0590-7CB1-4470-B497-50B1B7199FD7}" dt="2020-11-19T03:00:08.828" v="5992"/>
          <ac:spMkLst>
            <pc:docMk/>
            <pc:sldMk cId="2722719527" sldId="271"/>
            <ac:spMk id="10" creationId="{5C8F04BD-D093-45D0-B54C-50FDB308B4EE}"/>
          </ac:spMkLst>
        </pc:spChg>
        <pc:picChg chg="add del mod">
          <ac:chgData name="Spencer Marlen-Starr" userId="e5c35402ec641340" providerId="LiveId" clId="{5B5D0590-7CB1-4470-B497-50B1B7199FD7}" dt="2020-11-19T04:39:40.365" v="6359" actId="478"/>
          <ac:picMkLst>
            <pc:docMk/>
            <pc:sldMk cId="2722719527" sldId="271"/>
            <ac:picMk id="4" creationId="{53C2E8C4-AB6F-47F6-8748-52DBD1921071}"/>
          </ac:picMkLst>
        </pc:picChg>
      </pc:sldChg>
      <pc:sldChg chg="addSp delSp modSp new mod modTransition setBg delAnim modAnim">
        <pc:chgData name="Spencer Marlen-Starr" userId="e5c35402ec641340" providerId="LiveId" clId="{5B5D0590-7CB1-4470-B497-50B1B7199FD7}" dt="2020-11-19T04:39:13.375" v="6351" actId="478"/>
        <pc:sldMkLst>
          <pc:docMk/>
          <pc:sldMk cId="2260278920" sldId="272"/>
        </pc:sldMkLst>
        <pc:spChg chg="mod">
          <ac:chgData name="Spencer Marlen-Starr" userId="e5c35402ec641340" providerId="LiveId" clId="{5B5D0590-7CB1-4470-B497-50B1B7199FD7}" dt="2020-11-19T03:03:10.795" v="6019" actId="14100"/>
          <ac:spMkLst>
            <pc:docMk/>
            <pc:sldMk cId="2260278920" sldId="272"/>
            <ac:spMk id="2" creationId="{326FC538-350F-49AC-8DEC-0C2F3A205FB8}"/>
          </ac:spMkLst>
        </pc:spChg>
        <pc:spChg chg="del">
          <ac:chgData name="Spencer Marlen-Starr" userId="e5c35402ec641340" providerId="LiveId" clId="{5B5D0590-7CB1-4470-B497-50B1B7199FD7}" dt="2020-11-19T02:58:07.859" v="5965" actId="931"/>
          <ac:spMkLst>
            <pc:docMk/>
            <pc:sldMk cId="2260278920" sldId="272"/>
            <ac:spMk id="3" creationId="{0DFD3231-0E8D-4120-B503-A2860DA6C3A8}"/>
          </ac:spMkLst>
        </pc:spChg>
        <pc:spChg chg="add del">
          <ac:chgData name="Spencer Marlen-Starr" userId="e5c35402ec641340" providerId="LiveId" clId="{5B5D0590-7CB1-4470-B497-50B1B7199FD7}" dt="2020-11-19T02:59:00.866" v="5971" actId="26606"/>
          <ac:spMkLst>
            <pc:docMk/>
            <pc:sldMk cId="2260278920" sldId="272"/>
            <ac:spMk id="7" creationId="{16C5FA50-8D52-4617-AF91-5C7B1C8352F1}"/>
          </ac:spMkLst>
        </pc:spChg>
        <pc:spChg chg="add del">
          <ac:chgData name="Spencer Marlen-Starr" userId="e5c35402ec641340" providerId="LiveId" clId="{5B5D0590-7CB1-4470-B497-50B1B7199FD7}" dt="2020-11-19T02:58:42.181" v="5969" actId="26606"/>
          <ac:spMkLst>
            <pc:docMk/>
            <pc:sldMk cId="2260278920" sldId="272"/>
            <ac:spMk id="10" creationId="{7CA0DAA6-33B8-4A25-810D-2F4D816FB40E}"/>
          </ac:spMkLst>
        </pc:spChg>
        <pc:spChg chg="add del">
          <ac:chgData name="Spencer Marlen-Starr" userId="e5c35402ec641340" providerId="LiveId" clId="{5B5D0590-7CB1-4470-B497-50B1B7199FD7}" dt="2020-11-19T02:59:00.866" v="5971" actId="26606"/>
          <ac:spMkLst>
            <pc:docMk/>
            <pc:sldMk cId="2260278920" sldId="272"/>
            <ac:spMk id="12" creationId="{E223798C-12AD-4B0C-A50C-D676347D67CF}"/>
          </ac:spMkLst>
        </pc:spChg>
        <pc:picChg chg="add del mod">
          <ac:chgData name="Spencer Marlen-Starr" userId="e5c35402ec641340" providerId="LiveId" clId="{5B5D0590-7CB1-4470-B497-50B1B7199FD7}" dt="2020-11-19T04:30:03.735" v="6344"/>
          <ac:picMkLst>
            <pc:docMk/>
            <pc:sldMk cId="2260278920" sldId="272"/>
            <ac:picMk id="3" creationId="{0EBACB87-0DB9-442D-BF6D-3F8F5BA282B5}"/>
          </ac:picMkLst>
        </pc:picChg>
        <pc:picChg chg="add del mod">
          <ac:chgData name="Spencer Marlen-Starr" userId="e5c35402ec641340" providerId="LiveId" clId="{5B5D0590-7CB1-4470-B497-50B1B7199FD7}" dt="2020-11-19T04:31:51.418" v="6347"/>
          <ac:picMkLst>
            <pc:docMk/>
            <pc:sldMk cId="2260278920" sldId="272"/>
            <ac:picMk id="4" creationId="{CF5DBE8F-77D8-4C68-8817-7CC5FE5A42DD}"/>
          </ac:picMkLst>
        </pc:picChg>
        <pc:picChg chg="add mod">
          <ac:chgData name="Spencer Marlen-Starr" userId="e5c35402ec641340" providerId="LiveId" clId="{5B5D0590-7CB1-4470-B497-50B1B7199FD7}" dt="2020-11-19T03:03:25.123" v="6022" actId="1076"/>
          <ac:picMkLst>
            <pc:docMk/>
            <pc:sldMk cId="2260278920" sldId="272"/>
            <ac:picMk id="5" creationId="{45C39586-7232-4BBD-BD07-76C417170964}"/>
          </ac:picMkLst>
        </pc:picChg>
        <pc:picChg chg="add del mod">
          <ac:chgData name="Spencer Marlen-Starr" userId="e5c35402ec641340" providerId="LiveId" clId="{5B5D0590-7CB1-4470-B497-50B1B7199FD7}" dt="2020-11-19T04:39:13.375" v="6351" actId="478"/>
          <ac:picMkLst>
            <pc:docMk/>
            <pc:sldMk cId="2260278920" sldId="272"/>
            <ac:picMk id="6" creationId="{1E408631-C249-4871-9D6F-273357F25286}"/>
          </ac:picMkLst>
        </pc:picChg>
      </pc:sldChg>
      <pc:sldChg chg="addSp delSp modSp new mod modTransition setBg delAnim">
        <pc:chgData name="Spencer Marlen-Starr" userId="e5c35402ec641340" providerId="LiveId" clId="{5B5D0590-7CB1-4470-B497-50B1B7199FD7}" dt="2020-11-19T04:39:20.945" v="6353" actId="478"/>
        <pc:sldMkLst>
          <pc:docMk/>
          <pc:sldMk cId="1573016969" sldId="273"/>
        </pc:sldMkLst>
        <pc:spChg chg="del">
          <ac:chgData name="Spencer Marlen-Starr" userId="e5c35402ec641340" providerId="LiveId" clId="{5B5D0590-7CB1-4470-B497-50B1B7199FD7}" dt="2020-11-19T03:17:49.186" v="6108" actId="478"/>
          <ac:spMkLst>
            <pc:docMk/>
            <pc:sldMk cId="1573016969" sldId="273"/>
            <ac:spMk id="2" creationId="{B9CC82A8-6260-483E-B81B-93DCDA2F5F44}"/>
          </ac:spMkLst>
        </pc:spChg>
        <pc:spChg chg="del">
          <ac:chgData name="Spencer Marlen-Starr" userId="e5c35402ec641340" providerId="LiveId" clId="{5B5D0590-7CB1-4470-B497-50B1B7199FD7}" dt="2020-11-19T03:17:47.648" v="6107" actId="478"/>
          <ac:spMkLst>
            <pc:docMk/>
            <pc:sldMk cId="1573016969" sldId="273"/>
            <ac:spMk id="3" creationId="{7422AAE4-384F-4A98-92E6-0A05C9AF3F13}"/>
          </ac:spMkLst>
        </pc:spChg>
        <pc:spChg chg="add mod">
          <ac:chgData name="Spencer Marlen-Starr" userId="e5c35402ec641340" providerId="LiveId" clId="{5B5D0590-7CB1-4470-B497-50B1B7199FD7}" dt="2020-11-19T03:18:24.243" v="6114" actId="207"/>
          <ac:spMkLst>
            <pc:docMk/>
            <pc:sldMk cId="1573016969" sldId="273"/>
            <ac:spMk id="4" creationId="{FC0256CD-50C0-468C-A964-7F12E686DFBA}"/>
          </ac:spMkLst>
        </pc:spChg>
        <pc:picChg chg="add del mod">
          <ac:chgData name="Spencer Marlen-Starr" userId="e5c35402ec641340" providerId="LiveId" clId="{5B5D0590-7CB1-4470-B497-50B1B7199FD7}" dt="2020-11-19T04:39:20.945" v="6353" actId="478"/>
          <ac:picMkLst>
            <pc:docMk/>
            <pc:sldMk cId="1573016969" sldId="273"/>
            <ac:picMk id="2" creationId="{B5DEA074-900D-496F-90B4-9BD2772B3D1D}"/>
          </ac:picMkLst>
        </pc:picChg>
        <pc:picChg chg="add mod">
          <ac:chgData name="Spencer Marlen-Starr" userId="e5c35402ec641340" providerId="LiveId" clId="{5B5D0590-7CB1-4470-B497-50B1B7199FD7}" dt="2020-11-19T03:20:30.420" v="6125" actId="14100"/>
          <ac:picMkLst>
            <pc:docMk/>
            <pc:sldMk cId="1573016969" sldId="273"/>
            <ac:picMk id="6" creationId="{19041E20-A7BC-4D00-96F2-D007DFAAA2AB}"/>
          </ac:picMkLst>
        </pc:picChg>
      </pc:sldChg>
      <pc:sldChg chg="addSp delSp modSp new mod modTransition setBg delAnim">
        <pc:chgData name="Spencer Marlen-Starr" userId="e5c35402ec641340" providerId="LiveId" clId="{5B5D0590-7CB1-4470-B497-50B1B7199FD7}" dt="2020-11-19T04:39:33.885" v="6357" actId="478"/>
        <pc:sldMkLst>
          <pc:docMk/>
          <pc:sldMk cId="3562305633" sldId="274"/>
        </pc:sldMkLst>
        <pc:spChg chg="mod">
          <ac:chgData name="Spencer Marlen-Starr" userId="e5c35402ec641340" providerId="LiveId" clId="{5B5D0590-7CB1-4470-B497-50B1B7199FD7}" dt="2020-11-19T03:22:30.009" v="6162" actId="1076"/>
          <ac:spMkLst>
            <pc:docMk/>
            <pc:sldMk cId="3562305633" sldId="274"/>
            <ac:spMk id="2" creationId="{5914BEBB-B719-4E8A-BD95-23BAFB1AADC9}"/>
          </ac:spMkLst>
        </pc:spChg>
        <pc:spChg chg="del">
          <ac:chgData name="Spencer Marlen-Starr" userId="e5c35402ec641340" providerId="LiveId" clId="{5B5D0590-7CB1-4470-B497-50B1B7199FD7}" dt="2020-11-19T03:21:58.381" v="6127" actId="478"/>
          <ac:spMkLst>
            <pc:docMk/>
            <pc:sldMk cId="3562305633" sldId="274"/>
            <ac:spMk id="3" creationId="{8D5E1F49-EC0A-4D3C-B7B0-1EE3B8A8D8DA}"/>
          </ac:spMkLst>
        </pc:spChg>
        <pc:spChg chg="add mod">
          <ac:chgData name="Spencer Marlen-Starr" userId="e5c35402ec641340" providerId="LiveId" clId="{5B5D0590-7CB1-4470-B497-50B1B7199FD7}" dt="2020-11-19T03:23:46.621" v="6176" actId="404"/>
          <ac:spMkLst>
            <pc:docMk/>
            <pc:sldMk cId="3562305633" sldId="274"/>
            <ac:spMk id="9" creationId="{395F5C5F-140D-4BAC-804C-CB2E1A959606}"/>
          </ac:spMkLst>
        </pc:spChg>
        <pc:spChg chg="add mod">
          <ac:chgData name="Spencer Marlen-Starr" userId="e5c35402ec641340" providerId="LiveId" clId="{5B5D0590-7CB1-4470-B497-50B1B7199FD7}" dt="2020-11-19T03:24:13.860" v="6179" actId="404"/>
          <ac:spMkLst>
            <pc:docMk/>
            <pc:sldMk cId="3562305633" sldId="274"/>
            <ac:spMk id="11" creationId="{5B5D01D2-7980-4F40-A252-1EAAF9D83C4D}"/>
          </ac:spMkLst>
        </pc:spChg>
        <pc:picChg chg="add del mod">
          <ac:chgData name="Spencer Marlen-Starr" userId="e5c35402ec641340" providerId="LiveId" clId="{5B5D0590-7CB1-4470-B497-50B1B7199FD7}" dt="2020-11-19T04:39:33.885" v="6357" actId="478"/>
          <ac:picMkLst>
            <pc:docMk/>
            <pc:sldMk cId="3562305633" sldId="274"/>
            <ac:picMk id="3" creationId="{2CA218C6-F32A-4C17-A9A2-98814B9AEC4C}"/>
          </ac:picMkLst>
        </pc:picChg>
        <pc:picChg chg="add mod ord">
          <ac:chgData name="Spencer Marlen-Starr" userId="e5c35402ec641340" providerId="LiveId" clId="{5B5D0590-7CB1-4470-B497-50B1B7199FD7}" dt="2020-11-19T03:22:58.970" v="6169" actId="167"/>
          <ac:picMkLst>
            <pc:docMk/>
            <pc:sldMk cId="3562305633" sldId="274"/>
            <ac:picMk id="5" creationId="{63FB5939-CE91-434F-B72C-5690E9927EBD}"/>
          </ac:picMkLst>
        </pc:picChg>
        <pc:picChg chg="add mod">
          <ac:chgData name="Spencer Marlen-Starr" userId="e5c35402ec641340" providerId="LiveId" clId="{5B5D0590-7CB1-4470-B497-50B1B7199FD7}" dt="2020-11-19T03:23:13.613" v="6173" actId="962"/>
          <ac:picMkLst>
            <pc:docMk/>
            <pc:sldMk cId="3562305633" sldId="274"/>
            <ac:picMk id="7" creationId="{950A217C-6DF3-4CBC-B93A-C0F5A328E4BF}"/>
          </ac:picMkLst>
        </pc:picChg>
      </pc:sldChg>
      <pc:sldChg chg="addSp delSp modSp add mod ord modTransition delAnim">
        <pc:chgData name="Spencer Marlen-Starr" userId="e5c35402ec641340" providerId="LiveId" clId="{5B5D0590-7CB1-4470-B497-50B1B7199FD7}" dt="2020-11-19T04:39:46.008" v="6361" actId="478"/>
        <pc:sldMkLst>
          <pc:docMk/>
          <pc:sldMk cId="4123547437" sldId="275"/>
        </pc:sldMkLst>
        <pc:picChg chg="add del mod">
          <ac:chgData name="Spencer Marlen-Starr" userId="e5c35402ec641340" providerId="LiveId" clId="{5B5D0590-7CB1-4470-B497-50B1B7199FD7}" dt="2020-11-19T04:39:46.008" v="6361" actId="478"/>
          <ac:picMkLst>
            <pc:docMk/>
            <pc:sldMk cId="4123547437" sldId="275"/>
            <ac:picMk id="4" creationId="{74F3A2D4-5535-4099-B080-AA9FF9280B37}"/>
          </ac:picMkLst>
        </pc:picChg>
      </pc:sldChg>
      <pc:sldChg chg="addSp delSp modSp new mod modTransition setBg delAnim">
        <pc:chgData name="Spencer Marlen-Starr" userId="e5c35402ec641340" providerId="LiveId" clId="{5B5D0590-7CB1-4470-B497-50B1B7199FD7}" dt="2020-11-19T04:39:37.797" v="6358" actId="478"/>
        <pc:sldMkLst>
          <pc:docMk/>
          <pc:sldMk cId="1326507711" sldId="276"/>
        </pc:sldMkLst>
        <pc:spChg chg="mod">
          <ac:chgData name="Spencer Marlen-Starr" userId="e5c35402ec641340" providerId="LiveId" clId="{5B5D0590-7CB1-4470-B497-50B1B7199FD7}" dt="2020-11-19T04:03:30.293" v="6265" actId="20577"/>
          <ac:spMkLst>
            <pc:docMk/>
            <pc:sldMk cId="1326507711" sldId="276"/>
            <ac:spMk id="2" creationId="{B8EB7E1F-6DCD-4D50-B4B4-8B577ADF86EF}"/>
          </ac:spMkLst>
        </pc:spChg>
        <pc:spChg chg="mod">
          <ac:chgData name="Spencer Marlen-Starr" userId="e5c35402ec641340" providerId="LiveId" clId="{5B5D0590-7CB1-4470-B497-50B1B7199FD7}" dt="2020-11-19T04:04:52.041" v="6310" actId="403"/>
          <ac:spMkLst>
            <pc:docMk/>
            <pc:sldMk cId="1326507711" sldId="276"/>
            <ac:spMk id="3" creationId="{9EC5F685-3889-4B1E-AEBA-38580EE64B24}"/>
          </ac:spMkLst>
        </pc:spChg>
        <pc:picChg chg="add del mod">
          <ac:chgData name="Spencer Marlen-Starr" userId="e5c35402ec641340" providerId="LiveId" clId="{5B5D0590-7CB1-4470-B497-50B1B7199FD7}" dt="2020-11-19T04:39:37.797" v="6358" actId="478"/>
          <ac:picMkLst>
            <pc:docMk/>
            <pc:sldMk cId="1326507711" sldId="276"/>
            <ac:picMk id="4" creationId="{75BBF01D-E1F5-4E95-9D69-2A5DEBFC4AC0}"/>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2108FC-0499-4187-ABCE-33325F48153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C63C142-1C1B-4D10-8650-A7EA06981DE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F51FBCC-017B-4D6B-BC79-60B3011A5BF1}"/>
              </a:ext>
            </a:extLst>
          </p:cNvPr>
          <p:cNvSpPr>
            <a:spLocks noGrp="1"/>
          </p:cNvSpPr>
          <p:nvPr>
            <p:ph type="dt" sz="half" idx="10"/>
          </p:nvPr>
        </p:nvSpPr>
        <p:spPr/>
        <p:txBody>
          <a:bodyPr/>
          <a:lstStyle/>
          <a:p>
            <a:fld id="{624C0EA3-DE42-4936-A312-8441E7040B60}" type="datetimeFigureOut">
              <a:rPr lang="en-US" smtClean="0"/>
              <a:t>11/18/2020</a:t>
            </a:fld>
            <a:endParaRPr lang="en-US"/>
          </a:p>
        </p:txBody>
      </p:sp>
      <p:sp>
        <p:nvSpPr>
          <p:cNvPr id="5" name="Footer Placeholder 4">
            <a:extLst>
              <a:ext uri="{FF2B5EF4-FFF2-40B4-BE49-F238E27FC236}">
                <a16:creationId xmlns:a16="http://schemas.microsoft.com/office/drawing/2014/main" id="{BCEB1F0D-347A-46D2-BB07-7402272C1C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D91E97-19AD-4D95-B2B1-53594652EA79}"/>
              </a:ext>
            </a:extLst>
          </p:cNvPr>
          <p:cNvSpPr>
            <a:spLocks noGrp="1"/>
          </p:cNvSpPr>
          <p:nvPr>
            <p:ph type="sldNum" sz="quarter" idx="12"/>
          </p:nvPr>
        </p:nvSpPr>
        <p:spPr/>
        <p:txBody>
          <a:bodyPr/>
          <a:lstStyle/>
          <a:p>
            <a:fld id="{DC69852B-BF86-4F8C-8D27-1B8FD02E921A}" type="slidenum">
              <a:rPr lang="en-US" smtClean="0"/>
              <a:t>‹#›</a:t>
            </a:fld>
            <a:endParaRPr lang="en-US"/>
          </a:p>
        </p:txBody>
      </p:sp>
    </p:spTree>
    <p:extLst>
      <p:ext uri="{BB962C8B-B14F-4D97-AF65-F5344CB8AC3E}">
        <p14:creationId xmlns:p14="http://schemas.microsoft.com/office/powerpoint/2010/main" val="8191544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96FD31-47C3-49C8-A992-82D39A8D6AD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09550E6-91AF-4F72-8237-0D6684A3A70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4DFC266-D1A8-4AFC-93F9-405BA282E1B0}"/>
              </a:ext>
            </a:extLst>
          </p:cNvPr>
          <p:cNvSpPr>
            <a:spLocks noGrp="1"/>
          </p:cNvSpPr>
          <p:nvPr>
            <p:ph type="dt" sz="half" idx="10"/>
          </p:nvPr>
        </p:nvSpPr>
        <p:spPr/>
        <p:txBody>
          <a:bodyPr/>
          <a:lstStyle/>
          <a:p>
            <a:fld id="{624C0EA3-DE42-4936-A312-8441E7040B60}" type="datetimeFigureOut">
              <a:rPr lang="en-US" smtClean="0"/>
              <a:t>11/18/2020</a:t>
            </a:fld>
            <a:endParaRPr lang="en-US"/>
          </a:p>
        </p:txBody>
      </p:sp>
      <p:sp>
        <p:nvSpPr>
          <p:cNvPr id="5" name="Footer Placeholder 4">
            <a:extLst>
              <a:ext uri="{FF2B5EF4-FFF2-40B4-BE49-F238E27FC236}">
                <a16:creationId xmlns:a16="http://schemas.microsoft.com/office/drawing/2014/main" id="{3E4AAE4C-496D-4DB7-8982-6DED472A94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8FBA56-6CD1-41A6-A7B7-B57DE2877F7C}"/>
              </a:ext>
            </a:extLst>
          </p:cNvPr>
          <p:cNvSpPr>
            <a:spLocks noGrp="1"/>
          </p:cNvSpPr>
          <p:nvPr>
            <p:ph type="sldNum" sz="quarter" idx="12"/>
          </p:nvPr>
        </p:nvSpPr>
        <p:spPr/>
        <p:txBody>
          <a:bodyPr/>
          <a:lstStyle/>
          <a:p>
            <a:fld id="{DC69852B-BF86-4F8C-8D27-1B8FD02E921A}" type="slidenum">
              <a:rPr lang="en-US" smtClean="0"/>
              <a:t>‹#›</a:t>
            </a:fld>
            <a:endParaRPr lang="en-US"/>
          </a:p>
        </p:txBody>
      </p:sp>
    </p:spTree>
    <p:extLst>
      <p:ext uri="{BB962C8B-B14F-4D97-AF65-F5344CB8AC3E}">
        <p14:creationId xmlns:p14="http://schemas.microsoft.com/office/powerpoint/2010/main" val="18772435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9F5BBD0-E417-48DF-AF5A-D0913E45F72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8E9EB84-055F-4973-855A-1213382769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AAB74BF-63CF-4018-AB5C-40C5D88A4D16}"/>
              </a:ext>
            </a:extLst>
          </p:cNvPr>
          <p:cNvSpPr>
            <a:spLocks noGrp="1"/>
          </p:cNvSpPr>
          <p:nvPr>
            <p:ph type="dt" sz="half" idx="10"/>
          </p:nvPr>
        </p:nvSpPr>
        <p:spPr/>
        <p:txBody>
          <a:bodyPr/>
          <a:lstStyle/>
          <a:p>
            <a:fld id="{624C0EA3-DE42-4936-A312-8441E7040B60}" type="datetimeFigureOut">
              <a:rPr lang="en-US" smtClean="0"/>
              <a:t>11/18/2020</a:t>
            </a:fld>
            <a:endParaRPr lang="en-US"/>
          </a:p>
        </p:txBody>
      </p:sp>
      <p:sp>
        <p:nvSpPr>
          <p:cNvPr id="5" name="Footer Placeholder 4">
            <a:extLst>
              <a:ext uri="{FF2B5EF4-FFF2-40B4-BE49-F238E27FC236}">
                <a16:creationId xmlns:a16="http://schemas.microsoft.com/office/drawing/2014/main" id="{5B1FDDDC-E0C7-4AFD-8A9E-F59ED4FAAE8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FE351B-FAA1-461A-9B1F-46752243C814}"/>
              </a:ext>
            </a:extLst>
          </p:cNvPr>
          <p:cNvSpPr>
            <a:spLocks noGrp="1"/>
          </p:cNvSpPr>
          <p:nvPr>
            <p:ph type="sldNum" sz="quarter" idx="12"/>
          </p:nvPr>
        </p:nvSpPr>
        <p:spPr/>
        <p:txBody>
          <a:bodyPr/>
          <a:lstStyle/>
          <a:p>
            <a:fld id="{DC69852B-BF86-4F8C-8D27-1B8FD02E921A}" type="slidenum">
              <a:rPr lang="en-US" smtClean="0"/>
              <a:t>‹#›</a:t>
            </a:fld>
            <a:endParaRPr lang="en-US"/>
          </a:p>
        </p:txBody>
      </p:sp>
    </p:spTree>
    <p:extLst>
      <p:ext uri="{BB962C8B-B14F-4D97-AF65-F5344CB8AC3E}">
        <p14:creationId xmlns:p14="http://schemas.microsoft.com/office/powerpoint/2010/main" val="42555017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8641EB-BB80-407E-81A2-FFE49B6789D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BAE4259-352A-445F-83C9-D9F4A26599F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EFC1BC4-3B9F-490D-9975-B5E115F3F417}"/>
              </a:ext>
            </a:extLst>
          </p:cNvPr>
          <p:cNvSpPr>
            <a:spLocks noGrp="1"/>
          </p:cNvSpPr>
          <p:nvPr>
            <p:ph type="dt" sz="half" idx="10"/>
          </p:nvPr>
        </p:nvSpPr>
        <p:spPr/>
        <p:txBody>
          <a:bodyPr/>
          <a:lstStyle/>
          <a:p>
            <a:fld id="{624C0EA3-DE42-4936-A312-8441E7040B60}" type="datetimeFigureOut">
              <a:rPr lang="en-US" smtClean="0"/>
              <a:t>11/18/2020</a:t>
            </a:fld>
            <a:endParaRPr lang="en-US"/>
          </a:p>
        </p:txBody>
      </p:sp>
      <p:sp>
        <p:nvSpPr>
          <p:cNvPr id="5" name="Footer Placeholder 4">
            <a:extLst>
              <a:ext uri="{FF2B5EF4-FFF2-40B4-BE49-F238E27FC236}">
                <a16:creationId xmlns:a16="http://schemas.microsoft.com/office/drawing/2014/main" id="{9D547C9C-3701-458C-9559-402620EABB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671ADE-F354-48CC-A7B4-28D000251932}"/>
              </a:ext>
            </a:extLst>
          </p:cNvPr>
          <p:cNvSpPr>
            <a:spLocks noGrp="1"/>
          </p:cNvSpPr>
          <p:nvPr>
            <p:ph type="sldNum" sz="quarter" idx="12"/>
          </p:nvPr>
        </p:nvSpPr>
        <p:spPr/>
        <p:txBody>
          <a:bodyPr/>
          <a:lstStyle/>
          <a:p>
            <a:fld id="{DC69852B-BF86-4F8C-8D27-1B8FD02E921A}" type="slidenum">
              <a:rPr lang="en-US" smtClean="0"/>
              <a:t>‹#›</a:t>
            </a:fld>
            <a:endParaRPr lang="en-US"/>
          </a:p>
        </p:txBody>
      </p:sp>
    </p:spTree>
    <p:extLst>
      <p:ext uri="{BB962C8B-B14F-4D97-AF65-F5344CB8AC3E}">
        <p14:creationId xmlns:p14="http://schemas.microsoft.com/office/powerpoint/2010/main" val="3555930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8CCB4-19F6-4912-A272-010197DA4A2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BD46ADC-8B9D-4881-B72B-8347299FB5A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2F7F15A-0161-48D1-90BD-743EA40EA699}"/>
              </a:ext>
            </a:extLst>
          </p:cNvPr>
          <p:cNvSpPr>
            <a:spLocks noGrp="1"/>
          </p:cNvSpPr>
          <p:nvPr>
            <p:ph type="dt" sz="half" idx="10"/>
          </p:nvPr>
        </p:nvSpPr>
        <p:spPr/>
        <p:txBody>
          <a:bodyPr/>
          <a:lstStyle/>
          <a:p>
            <a:fld id="{624C0EA3-DE42-4936-A312-8441E7040B60}" type="datetimeFigureOut">
              <a:rPr lang="en-US" smtClean="0"/>
              <a:t>11/18/2020</a:t>
            </a:fld>
            <a:endParaRPr lang="en-US"/>
          </a:p>
        </p:txBody>
      </p:sp>
      <p:sp>
        <p:nvSpPr>
          <p:cNvPr id="5" name="Footer Placeholder 4">
            <a:extLst>
              <a:ext uri="{FF2B5EF4-FFF2-40B4-BE49-F238E27FC236}">
                <a16:creationId xmlns:a16="http://schemas.microsoft.com/office/drawing/2014/main" id="{CC1E734C-E782-44E3-84C7-FD4C01A43D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4526901-B9B5-49C4-94C1-7F45E88352DC}"/>
              </a:ext>
            </a:extLst>
          </p:cNvPr>
          <p:cNvSpPr>
            <a:spLocks noGrp="1"/>
          </p:cNvSpPr>
          <p:nvPr>
            <p:ph type="sldNum" sz="quarter" idx="12"/>
          </p:nvPr>
        </p:nvSpPr>
        <p:spPr/>
        <p:txBody>
          <a:bodyPr/>
          <a:lstStyle/>
          <a:p>
            <a:fld id="{DC69852B-BF86-4F8C-8D27-1B8FD02E921A}" type="slidenum">
              <a:rPr lang="en-US" smtClean="0"/>
              <a:t>‹#›</a:t>
            </a:fld>
            <a:endParaRPr lang="en-US"/>
          </a:p>
        </p:txBody>
      </p:sp>
    </p:spTree>
    <p:extLst>
      <p:ext uri="{BB962C8B-B14F-4D97-AF65-F5344CB8AC3E}">
        <p14:creationId xmlns:p14="http://schemas.microsoft.com/office/powerpoint/2010/main" val="7162997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88BCE-9ADE-4D92-9610-0E82CE48694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E0FB1F1-E042-4094-92EC-E63E65E943F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350C02C-348C-4920-BECB-2F8ECD97B82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8D9279B-8653-44DF-A07F-90E1BA194764}"/>
              </a:ext>
            </a:extLst>
          </p:cNvPr>
          <p:cNvSpPr>
            <a:spLocks noGrp="1"/>
          </p:cNvSpPr>
          <p:nvPr>
            <p:ph type="dt" sz="half" idx="10"/>
          </p:nvPr>
        </p:nvSpPr>
        <p:spPr/>
        <p:txBody>
          <a:bodyPr/>
          <a:lstStyle/>
          <a:p>
            <a:fld id="{624C0EA3-DE42-4936-A312-8441E7040B60}" type="datetimeFigureOut">
              <a:rPr lang="en-US" smtClean="0"/>
              <a:t>11/18/2020</a:t>
            </a:fld>
            <a:endParaRPr lang="en-US"/>
          </a:p>
        </p:txBody>
      </p:sp>
      <p:sp>
        <p:nvSpPr>
          <p:cNvPr id="6" name="Footer Placeholder 5">
            <a:extLst>
              <a:ext uri="{FF2B5EF4-FFF2-40B4-BE49-F238E27FC236}">
                <a16:creationId xmlns:a16="http://schemas.microsoft.com/office/drawing/2014/main" id="{29E064CE-8177-4083-8EB0-D119F1E46AD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C9083FF-8C2E-4A3F-8BD8-B94A4DF5AD2E}"/>
              </a:ext>
            </a:extLst>
          </p:cNvPr>
          <p:cNvSpPr>
            <a:spLocks noGrp="1"/>
          </p:cNvSpPr>
          <p:nvPr>
            <p:ph type="sldNum" sz="quarter" idx="12"/>
          </p:nvPr>
        </p:nvSpPr>
        <p:spPr/>
        <p:txBody>
          <a:bodyPr/>
          <a:lstStyle/>
          <a:p>
            <a:fld id="{DC69852B-BF86-4F8C-8D27-1B8FD02E921A}" type="slidenum">
              <a:rPr lang="en-US" smtClean="0"/>
              <a:t>‹#›</a:t>
            </a:fld>
            <a:endParaRPr lang="en-US"/>
          </a:p>
        </p:txBody>
      </p:sp>
    </p:spTree>
    <p:extLst>
      <p:ext uri="{BB962C8B-B14F-4D97-AF65-F5344CB8AC3E}">
        <p14:creationId xmlns:p14="http://schemas.microsoft.com/office/powerpoint/2010/main" val="15024694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BC473-8C10-4BB6-9DAD-09411ED6AB1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F6456BD-BCA7-4C0D-8745-9D8E81D41C7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9F1BCF4-59CA-4EC8-A149-7562AC45F77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DF4A774-061A-4A0D-B055-3C6E4568151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3162BFA-349A-4784-B25C-3C5CA951A5A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EF34955-2711-4C5B-B07D-D64AC544D451}"/>
              </a:ext>
            </a:extLst>
          </p:cNvPr>
          <p:cNvSpPr>
            <a:spLocks noGrp="1"/>
          </p:cNvSpPr>
          <p:nvPr>
            <p:ph type="dt" sz="half" idx="10"/>
          </p:nvPr>
        </p:nvSpPr>
        <p:spPr/>
        <p:txBody>
          <a:bodyPr/>
          <a:lstStyle/>
          <a:p>
            <a:fld id="{624C0EA3-DE42-4936-A312-8441E7040B60}" type="datetimeFigureOut">
              <a:rPr lang="en-US" smtClean="0"/>
              <a:t>11/18/2020</a:t>
            </a:fld>
            <a:endParaRPr lang="en-US"/>
          </a:p>
        </p:txBody>
      </p:sp>
      <p:sp>
        <p:nvSpPr>
          <p:cNvPr id="8" name="Footer Placeholder 7">
            <a:extLst>
              <a:ext uri="{FF2B5EF4-FFF2-40B4-BE49-F238E27FC236}">
                <a16:creationId xmlns:a16="http://schemas.microsoft.com/office/drawing/2014/main" id="{A6D87C4A-3C35-4045-856B-9683739AA82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D40E723-3910-4C33-B2E7-CD716CCEA575}"/>
              </a:ext>
            </a:extLst>
          </p:cNvPr>
          <p:cNvSpPr>
            <a:spLocks noGrp="1"/>
          </p:cNvSpPr>
          <p:nvPr>
            <p:ph type="sldNum" sz="quarter" idx="12"/>
          </p:nvPr>
        </p:nvSpPr>
        <p:spPr/>
        <p:txBody>
          <a:bodyPr/>
          <a:lstStyle/>
          <a:p>
            <a:fld id="{DC69852B-BF86-4F8C-8D27-1B8FD02E921A}" type="slidenum">
              <a:rPr lang="en-US" smtClean="0"/>
              <a:t>‹#›</a:t>
            </a:fld>
            <a:endParaRPr lang="en-US"/>
          </a:p>
        </p:txBody>
      </p:sp>
    </p:spTree>
    <p:extLst>
      <p:ext uri="{BB962C8B-B14F-4D97-AF65-F5344CB8AC3E}">
        <p14:creationId xmlns:p14="http://schemas.microsoft.com/office/powerpoint/2010/main" val="26475602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23DF5-E572-42E5-97B9-04E067FCE15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9288487-DDF5-47BB-AC6E-42157A26BBE5}"/>
              </a:ext>
            </a:extLst>
          </p:cNvPr>
          <p:cNvSpPr>
            <a:spLocks noGrp="1"/>
          </p:cNvSpPr>
          <p:nvPr>
            <p:ph type="dt" sz="half" idx="10"/>
          </p:nvPr>
        </p:nvSpPr>
        <p:spPr/>
        <p:txBody>
          <a:bodyPr/>
          <a:lstStyle/>
          <a:p>
            <a:fld id="{624C0EA3-DE42-4936-A312-8441E7040B60}" type="datetimeFigureOut">
              <a:rPr lang="en-US" smtClean="0"/>
              <a:t>11/18/2020</a:t>
            </a:fld>
            <a:endParaRPr lang="en-US"/>
          </a:p>
        </p:txBody>
      </p:sp>
      <p:sp>
        <p:nvSpPr>
          <p:cNvPr id="4" name="Footer Placeholder 3">
            <a:extLst>
              <a:ext uri="{FF2B5EF4-FFF2-40B4-BE49-F238E27FC236}">
                <a16:creationId xmlns:a16="http://schemas.microsoft.com/office/drawing/2014/main" id="{E2CFC99E-C40B-45A3-822B-C0CA5B15355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EC6AD51-59D6-4AFA-AE3D-DCC18D844105}"/>
              </a:ext>
            </a:extLst>
          </p:cNvPr>
          <p:cNvSpPr>
            <a:spLocks noGrp="1"/>
          </p:cNvSpPr>
          <p:nvPr>
            <p:ph type="sldNum" sz="quarter" idx="12"/>
          </p:nvPr>
        </p:nvSpPr>
        <p:spPr/>
        <p:txBody>
          <a:bodyPr/>
          <a:lstStyle/>
          <a:p>
            <a:fld id="{DC69852B-BF86-4F8C-8D27-1B8FD02E921A}" type="slidenum">
              <a:rPr lang="en-US" smtClean="0"/>
              <a:t>‹#›</a:t>
            </a:fld>
            <a:endParaRPr lang="en-US"/>
          </a:p>
        </p:txBody>
      </p:sp>
    </p:spTree>
    <p:extLst>
      <p:ext uri="{BB962C8B-B14F-4D97-AF65-F5344CB8AC3E}">
        <p14:creationId xmlns:p14="http://schemas.microsoft.com/office/powerpoint/2010/main" val="2612344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48D7BF0-3787-4FB1-A091-F8B93BC36306}"/>
              </a:ext>
            </a:extLst>
          </p:cNvPr>
          <p:cNvSpPr>
            <a:spLocks noGrp="1"/>
          </p:cNvSpPr>
          <p:nvPr>
            <p:ph type="dt" sz="half" idx="10"/>
          </p:nvPr>
        </p:nvSpPr>
        <p:spPr/>
        <p:txBody>
          <a:bodyPr/>
          <a:lstStyle/>
          <a:p>
            <a:fld id="{624C0EA3-DE42-4936-A312-8441E7040B60}" type="datetimeFigureOut">
              <a:rPr lang="en-US" smtClean="0"/>
              <a:t>11/18/2020</a:t>
            </a:fld>
            <a:endParaRPr lang="en-US"/>
          </a:p>
        </p:txBody>
      </p:sp>
      <p:sp>
        <p:nvSpPr>
          <p:cNvPr id="3" name="Footer Placeholder 2">
            <a:extLst>
              <a:ext uri="{FF2B5EF4-FFF2-40B4-BE49-F238E27FC236}">
                <a16:creationId xmlns:a16="http://schemas.microsoft.com/office/drawing/2014/main" id="{C9214E68-773D-49C6-B739-6FF7DD4400F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64EB018-346D-4E15-B0CB-8883980E6A6D}"/>
              </a:ext>
            </a:extLst>
          </p:cNvPr>
          <p:cNvSpPr>
            <a:spLocks noGrp="1"/>
          </p:cNvSpPr>
          <p:nvPr>
            <p:ph type="sldNum" sz="quarter" idx="12"/>
          </p:nvPr>
        </p:nvSpPr>
        <p:spPr/>
        <p:txBody>
          <a:bodyPr/>
          <a:lstStyle/>
          <a:p>
            <a:fld id="{DC69852B-BF86-4F8C-8D27-1B8FD02E921A}" type="slidenum">
              <a:rPr lang="en-US" smtClean="0"/>
              <a:t>‹#›</a:t>
            </a:fld>
            <a:endParaRPr lang="en-US"/>
          </a:p>
        </p:txBody>
      </p:sp>
    </p:spTree>
    <p:extLst>
      <p:ext uri="{BB962C8B-B14F-4D97-AF65-F5344CB8AC3E}">
        <p14:creationId xmlns:p14="http://schemas.microsoft.com/office/powerpoint/2010/main" val="9335481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F865A-6F36-4088-A5D5-291E180350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60BD73B-742E-484C-AB24-AEC87325E70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202A73B-277F-4568-A94F-B790330CB2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740A5C-7EDD-4872-A778-2D6216D67887}"/>
              </a:ext>
            </a:extLst>
          </p:cNvPr>
          <p:cNvSpPr>
            <a:spLocks noGrp="1"/>
          </p:cNvSpPr>
          <p:nvPr>
            <p:ph type="dt" sz="half" idx="10"/>
          </p:nvPr>
        </p:nvSpPr>
        <p:spPr/>
        <p:txBody>
          <a:bodyPr/>
          <a:lstStyle/>
          <a:p>
            <a:fld id="{624C0EA3-DE42-4936-A312-8441E7040B60}" type="datetimeFigureOut">
              <a:rPr lang="en-US" smtClean="0"/>
              <a:t>11/18/2020</a:t>
            </a:fld>
            <a:endParaRPr lang="en-US"/>
          </a:p>
        </p:txBody>
      </p:sp>
      <p:sp>
        <p:nvSpPr>
          <p:cNvPr id="6" name="Footer Placeholder 5">
            <a:extLst>
              <a:ext uri="{FF2B5EF4-FFF2-40B4-BE49-F238E27FC236}">
                <a16:creationId xmlns:a16="http://schemas.microsoft.com/office/drawing/2014/main" id="{8344A7C3-8CDE-4953-93FC-99DC71E2FC1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CB27721-A5FE-407F-9032-9FD7DAE24B67}"/>
              </a:ext>
            </a:extLst>
          </p:cNvPr>
          <p:cNvSpPr>
            <a:spLocks noGrp="1"/>
          </p:cNvSpPr>
          <p:nvPr>
            <p:ph type="sldNum" sz="quarter" idx="12"/>
          </p:nvPr>
        </p:nvSpPr>
        <p:spPr/>
        <p:txBody>
          <a:bodyPr/>
          <a:lstStyle/>
          <a:p>
            <a:fld id="{DC69852B-BF86-4F8C-8D27-1B8FD02E921A}" type="slidenum">
              <a:rPr lang="en-US" smtClean="0"/>
              <a:t>‹#›</a:t>
            </a:fld>
            <a:endParaRPr lang="en-US"/>
          </a:p>
        </p:txBody>
      </p:sp>
    </p:spTree>
    <p:extLst>
      <p:ext uri="{BB962C8B-B14F-4D97-AF65-F5344CB8AC3E}">
        <p14:creationId xmlns:p14="http://schemas.microsoft.com/office/powerpoint/2010/main" val="18624506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3291A6-96CC-4D63-8B1F-8CEB7EDCB82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FFC796A-BE68-47FE-A055-FB299950447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3E0FA62-F8EF-4BBE-BA84-BE40430A0CA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07FCDEF-0AC6-4854-907C-B9024E27F663}"/>
              </a:ext>
            </a:extLst>
          </p:cNvPr>
          <p:cNvSpPr>
            <a:spLocks noGrp="1"/>
          </p:cNvSpPr>
          <p:nvPr>
            <p:ph type="dt" sz="half" idx="10"/>
          </p:nvPr>
        </p:nvSpPr>
        <p:spPr/>
        <p:txBody>
          <a:bodyPr/>
          <a:lstStyle/>
          <a:p>
            <a:fld id="{624C0EA3-DE42-4936-A312-8441E7040B60}" type="datetimeFigureOut">
              <a:rPr lang="en-US" smtClean="0"/>
              <a:t>11/18/2020</a:t>
            </a:fld>
            <a:endParaRPr lang="en-US"/>
          </a:p>
        </p:txBody>
      </p:sp>
      <p:sp>
        <p:nvSpPr>
          <p:cNvPr id="6" name="Footer Placeholder 5">
            <a:extLst>
              <a:ext uri="{FF2B5EF4-FFF2-40B4-BE49-F238E27FC236}">
                <a16:creationId xmlns:a16="http://schemas.microsoft.com/office/drawing/2014/main" id="{C9B6F6E0-A169-48A7-84C5-3B1D7CA9A23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7C0A35B-0C3F-45E3-9222-19E3756922AF}"/>
              </a:ext>
            </a:extLst>
          </p:cNvPr>
          <p:cNvSpPr>
            <a:spLocks noGrp="1"/>
          </p:cNvSpPr>
          <p:nvPr>
            <p:ph type="sldNum" sz="quarter" idx="12"/>
          </p:nvPr>
        </p:nvSpPr>
        <p:spPr/>
        <p:txBody>
          <a:bodyPr/>
          <a:lstStyle/>
          <a:p>
            <a:fld id="{DC69852B-BF86-4F8C-8D27-1B8FD02E921A}" type="slidenum">
              <a:rPr lang="en-US" smtClean="0"/>
              <a:t>‹#›</a:t>
            </a:fld>
            <a:endParaRPr lang="en-US"/>
          </a:p>
        </p:txBody>
      </p:sp>
    </p:spTree>
    <p:extLst>
      <p:ext uri="{BB962C8B-B14F-4D97-AF65-F5344CB8AC3E}">
        <p14:creationId xmlns:p14="http://schemas.microsoft.com/office/powerpoint/2010/main" val="30514535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9B3DF04-59F1-403F-891A-016BFD340F7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860FA03-37CD-40FB-9FD3-D2E0DBD5527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8F4AEF-CBE1-4904-87B5-BC7D1E4C8A4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4C0EA3-DE42-4936-A312-8441E7040B60}" type="datetimeFigureOut">
              <a:rPr lang="en-US" smtClean="0"/>
              <a:t>11/18/2020</a:t>
            </a:fld>
            <a:endParaRPr lang="en-US"/>
          </a:p>
        </p:txBody>
      </p:sp>
      <p:sp>
        <p:nvSpPr>
          <p:cNvPr id="5" name="Footer Placeholder 4">
            <a:extLst>
              <a:ext uri="{FF2B5EF4-FFF2-40B4-BE49-F238E27FC236}">
                <a16:creationId xmlns:a16="http://schemas.microsoft.com/office/drawing/2014/main" id="{0B779BEA-0381-40CF-B193-1461E2004BE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E13FC5F-E75B-40CD-AE0C-4D69EA7415F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69852B-BF86-4F8C-8D27-1B8FD02E921A}" type="slidenum">
              <a:rPr lang="en-US" smtClean="0"/>
              <a:t>‹#›</a:t>
            </a:fld>
            <a:endParaRPr lang="en-US"/>
          </a:p>
        </p:txBody>
      </p:sp>
    </p:spTree>
    <p:extLst>
      <p:ext uri="{BB962C8B-B14F-4D97-AF65-F5344CB8AC3E}">
        <p14:creationId xmlns:p14="http://schemas.microsoft.com/office/powerpoint/2010/main" val="28595606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slideLayout" Target="../slideLayouts/slideLayout1.xml"/><Relationship Id="rId3" Type="http://schemas.openxmlformats.org/officeDocument/2006/relationships/audio" Target="../media/media1.m4a"/><Relationship Id="rId7" Type="http://schemas.openxmlformats.org/officeDocument/2006/relationships/audio" Target="../media/media3.m4a"/><Relationship Id="rId2" Type="http://schemas.microsoft.com/office/2007/relationships/media" Target="../media/media1.m4a"/><Relationship Id="rId1" Type="http://schemas.openxmlformats.org/officeDocument/2006/relationships/tags" Target="../tags/tag1.xml"/><Relationship Id="rId6" Type="http://schemas.microsoft.com/office/2007/relationships/media" Target="../media/media3.m4a"/><Relationship Id="rId5" Type="http://schemas.openxmlformats.org/officeDocument/2006/relationships/audio" Target="../media/media2.m4a"/><Relationship Id="rId4" Type="http://schemas.microsoft.com/office/2007/relationships/media" Target="../media/media2.m4a"/><Relationship Id="rId9"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frbatlanta.org/chcs/labor-force-participation-dynamics.aspx" TargetMode="External"/><Relationship Id="rId2" Type="http://schemas.openxmlformats.org/officeDocument/2006/relationships/hyperlink" Target="https://beta.bls.gov/dataViewer/view/timeseries/LNS11300000" TargetMode="External"/><Relationship Id="rId1" Type="http://schemas.openxmlformats.org/officeDocument/2006/relationships/slideLayout" Target="../slideLayouts/slideLayout2.xml"/><Relationship Id="rId4" Type="http://schemas.openxmlformats.org/officeDocument/2006/relationships/hyperlink" Target="https://cps.kansascityfed.org/"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frbatlanta.org/blogs/macroblog/2014/04/08/a-closer-look-at-post-2007-labor-force-participation-trends.aspx"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 Id="rId5" Type="http://schemas.openxmlformats.org/officeDocument/2006/relationships/hyperlink" Target="https://fred.stlouisfed.org/series/LNS11300002?fbclid=IwAR2V0FKuXGZTFvmmd-o1BwrZCNLHuQp6o_XWAMvhDp0OxC5dPvN3lh_7Kl0" TargetMode="External"/><Relationship Id="rId4" Type="http://schemas.openxmlformats.org/officeDocument/2006/relationships/hyperlink" Target="https://fred.stlouisfed.org/series/LNS11300001?fbclid=IwAR20n9K-sZaDYUYz37XPWY76zQu8TC0lK32OcRE6K8xnzfCbTo82zwCOsQ4" TargetMode="Externa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A8AA5BC-4F7A-4226-8F99-6D824B226A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0" name="Straight Connector 9">
            <a:extLst>
              <a:ext uri="{FF2B5EF4-FFF2-40B4-BE49-F238E27FC236}">
                <a16:creationId xmlns:a16="http://schemas.microsoft.com/office/drawing/2014/main" id="{911DBBF1-3229-4BD9-B3D1-B4CA571E743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843625"/>
            <a:ext cx="12188824" cy="0"/>
          </a:xfrm>
          <a:prstGeom prst="line">
            <a:avLst/>
          </a:prstGeom>
          <a:ln w="50800">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5BC87C3E-1040-4EE4-9BDB-9537F7A1B3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6" y="968282"/>
            <a:ext cx="12188824" cy="49469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476F551-D8D4-4597-8074-73629751619A}"/>
              </a:ext>
            </a:extLst>
          </p:cNvPr>
          <p:cNvSpPr>
            <a:spLocks noGrp="1"/>
          </p:cNvSpPr>
          <p:nvPr>
            <p:ph type="ctrTitle"/>
          </p:nvPr>
        </p:nvSpPr>
        <p:spPr>
          <a:xfrm>
            <a:off x="795338" y="1566473"/>
            <a:ext cx="10601325" cy="2166723"/>
          </a:xfrm>
        </p:spPr>
        <p:txBody>
          <a:bodyPr>
            <a:normAutofit/>
          </a:bodyPr>
          <a:lstStyle/>
          <a:p>
            <a:r>
              <a:rPr lang="en-US" sz="6600"/>
              <a:t>Bad Graph Redesign Project Presentation</a:t>
            </a:r>
          </a:p>
        </p:txBody>
      </p:sp>
      <p:sp>
        <p:nvSpPr>
          <p:cNvPr id="3" name="Subtitle 2">
            <a:extLst>
              <a:ext uri="{FF2B5EF4-FFF2-40B4-BE49-F238E27FC236}">
                <a16:creationId xmlns:a16="http://schemas.microsoft.com/office/drawing/2014/main" id="{673DB446-B7B0-4586-9ACA-0061ACF01C85}"/>
              </a:ext>
            </a:extLst>
          </p:cNvPr>
          <p:cNvSpPr>
            <a:spLocks noGrp="1"/>
          </p:cNvSpPr>
          <p:nvPr>
            <p:ph type="subTitle" idx="1"/>
          </p:nvPr>
        </p:nvSpPr>
        <p:spPr>
          <a:xfrm>
            <a:off x="795338" y="4092320"/>
            <a:ext cx="10601325" cy="1144884"/>
          </a:xfrm>
        </p:spPr>
        <p:txBody>
          <a:bodyPr>
            <a:normAutofit/>
          </a:bodyPr>
          <a:lstStyle/>
          <a:p>
            <a:r>
              <a:rPr lang="en-US" dirty="0"/>
              <a:t>By Spencer Marlen-Starr</a:t>
            </a:r>
          </a:p>
          <a:p>
            <a:r>
              <a:rPr lang="en-US" dirty="0"/>
              <a:t>STAT 515 - Applied Statistics and Visualization for Analytics</a:t>
            </a:r>
          </a:p>
        </p:txBody>
      </p:sp>
      <p:cxnSp>
        <p:nvCxnSpPr>
          <p:cNvPr id="14" name="Straight Connector 13">
            <a:extLst>
              <a:ext uri="{FF2B5EF4-FFF2-40B4-BE49-F238E27FC236}">
                <a16:creationId xmlns:a16="http://schemas.microsoft.com/office/drawing/2014/main" id="{42CDBECE-872A-4C73-9DC1-BB4E805E2CF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3894594"/>
            <a:ext cx="2743200" cy="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F5CD5A0B-CDD7-427C-AA42-2EECFDFA18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6028863"/>
            <a:ext cx="12188824" cy="0"/>
          </a:xfrm>
          <a:prstGeom prst="line">
            <a:avLst/>
          </a:prstGeom>
          <a:ln w="50800">
            <a:solidFill>
              <a:schemeClr val="bg1"/>
            </a:solidFill>
          </a:ln>
        </p:spPr>
        <p:style>
          <a:lnRef idx="1">
            <a:schemeClr val="accent1"/>
          </a:lnRef>
          <a:fillRef idx="0">
            <a:schemeClr val="accent1"/>
          </a:fillRef>
          <a:effectRef idx="0">
            <a:schemeClr val="accent1"/>
          </a:effectRef>
          <a:fontRef idx="minor">
            <a:schemeClr val="tx1"/>
          </a:fontRef>
        </p:style>
      </p:cxnSp>
      <p:pic>
        <p:nvPicPr>
          <p:cNvPr id="4" name="Recorded Sound">
            <a:hlinkClick r:id="" action="ppaction://media"/>
            <a:extLst>
              <a:ext uri="{FF2B5EF4-FFF2-40B4-BE49-F238E27FC236}">
                <a16:creationId xmlns:a16="http://schemas.microsoft.com/office/drawing/2014/main" id="{1CD788EC-9C3E-4DAB-BA32-FF7DF4B2F861}"/>
              </a:ext>
            </a:extLst>
          </p:cNvPr>
          <p:cNvPicPr>
            <a:picLocks noChangeAspect="1"/>
          </p:cNvPicPr>
          <p:nvPr>
            <a:audioFile r:link="rId3"/>
            <p:extLst>
              <p:ext uri="{DAA4B4D4-6D71-4841-9C94-3DE7FCFB9230}">
                <p14:media xmlns:p14="http://schemas.microsoft.com/office/powerpoint/2010/main" r:embed="rId2"/>
              </p:ext>
            </p:extLst>
          </p:nvPr>
        </p:nvPicPr>
        <p:blipFill>
          <a:blip r:embed="rId9"/>
          <a:stretch>
            <a:fillRect/>
          </a:stretch>
        </p:blipFill>
        <p:spPr>
          <a:xfrm>
            <a:off x="5791200" y="3124200"/>
            <a:ext cx="609600" cy="609600"/>
          </a:xfrm>
          <a:prstGeom prst="rect">
            <a:avLst/>
          </a:prstGeom>
        </p:spPr>
      </p:pic>
      <p:pic>
        <p:nvPicPr>
          <p:cNvPr id="5" name="Project 1 ppt audio">
            <a:hlinkClick r:id="" action="ppaction://media"/>
            <a:extLst>
              <a:ext uri="{FF2B5EF4-FFF2-40B4-BE49-F238E27FC236}">
                <a16:creationId xmlns:a16="http://schemas.microsoft.com/office/drawing/2014/main" id="{27F6EE09-5BEA-42DF-B2EC-7AAB41B8266B}"/>
              </a:ext>
            </a:extLst>
          </p:cNvPr>
          <p:cNvPicPr>
            <a:picLocks noChangeAspect="1"/>
          </p:cNvPicPr>
          <p:nvPr>
            <a:audioFile r:link="rId5"/>
            <p:extLst>
              <p:ext uri="{DAA4B4D4-6D71-4841-9C94-3DE7FCFB9230}">
                <p14:media xmlns:p14="http://schemas.microsoft.com/office/powerpoint/2010/main" r:embed="rId4"/>
              </p:ext>
            </p:extLst>
          </p:nvPr>
        </p:nvPicPr>
        <p:blipFill>
          <a:blip r:embed="rId9"/>
          <a:stretch>
            <a:fillRect/>
          </a:stretch>
        </p:blipFill>
        <p:spPr>
          <a:xfrm>
            <a:off x="5791200" y="3124200"/>
            <a:ext cx="609600" cy="609600"/>
          </a:xfrm>
          <a:prstGeom prst="rect">
            <a:avLst/>
          </a:prstGeom>
        </p:spPr>
      </p:pic>
      <p:pic>
        <p:nvPicPr>
          <p:cNvPr id="13" name="Project 1 audi">
            <a:hlinkClick r:id="" action="ppaction://media"/>
            <a:extLst>
              <a:ext uri="{FF2B5EF4-FFF2-40B4-BE49-F238E27FC236}">
                <a16:creationId xmlns:a16="http://schemas.microsoft.com/office/drawing/2014/main" id="{EB84F7F3-317F-4E98-806F-29606919799F}"/>
              </a:ext>
            </a:extLst>
          </p:cNvPr>
          <p:cNvPicPr>
            <a:picLocks noChangeAspect="1"/>
          </p:cNvPicPr>
          <p:nvPr>
            <a:audioFile r:link="rId7"/>
            <p:extLst>
              <p:ext uri="{DAA4B4D4-6D71-4841-9C94-3DE7FCFB9230}">
                <p14:media xmlns:p14="http://schemas.microsoft.com/office/powerpoint/2010/main" r:embed="rId6"/>
              </p:ext>
            </p:extLst>
          </p:nvPr>
        </p:nvPicPr>
        <p:blipFill>
          <a:blip r:embed="rId9"/>
          <a:stretch>
            <a:fillRect/>
          </a:stretch>
        </p:blipFill>
        <p:spPr>
          <a:xfrm>
            <a:off x="5791200" y="3124200"/>
            <a:ext cx="609600" cy="609600"/>
          </a:xfrm>
          <a:prstGeom prst="rect">
            <a:avLst/>
          </a:prstGeom>
        </p:spPr>
      </p:pic>
    </p:spTree>
    <p:custDataLst>
      <p:tags r:id="rId1"/>
    </p:custDataLst>
    <p:extLst>
      <p:ext uri="{BB962C8B-B14F-4D97-AF65-F5344CB8AC3E}">
        <p14:creationId xmlns:p14="http://schemas.microsoft.com/office/powerpoint/2010/main" val="3506183205"/>
      </p:ext>
    </p:extLst>
  </p:cSld>
  <p:clrMapOvr>
    <a:masterClrMapping/>
  </p:clrMapOvr>
  <mc:AlternateContent xmlns:mc="http://schemas.openxmlformats.org/markup-compatibility/2006">
    <mc:Choice xmlns:p14="http://schemas.microsoft.com/office/powerpoint/2010/main" Requires="p14">
      <p:transition spd="slow" p14:dur="2000" advTm="22295"/>
    </mc:Choice>
    <mc:Fallback>
      <p:transition spd="slow" advTm="2229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4304" fill="hold"/>
                                        <p:tgtEl>
                                          <p:spTgt spid="4"/>
                                        </p:tgtEl>
                                      </p:cBhvr>
                                    </p:cmd>
                                  </p:childTnLst>
                                </p:cTn>
                              </p:par>
                            </p:childTnLst>
                          </p:cTn>
                        </p:par>
                      </p:childTnLst>
                    </p:cTn>
                  </p:par>
                  <p:par>
                    <p:cTn id="7" fill="hold">
                      <p:stCondLst>
                        <p:cond delay="indefinite"/>
                      </p:stCondLst>
                      <p:childTnLst>
                        <p:par>
                          <p:cTn id="8" fill="hold">
                            <p:stCondLst>
                              <p:cond delay="0"/>
                            </p:stCondLst>
                            <p:childTnLst>
                              <p:par>
                                <p:cTn id="9" presetID="1" presetClass="mediacall" presetSubtype="0" fill="hold" nodeType="clickEffect">
                                  <p:stCondLst>
                                    <p:cond delay="0"/>
                                  </p:stCondLst>
                                  <p:childTnLst>
                                    <p:cmd type="call" cmd="playFrom(0.0)">
                                      <p:cBhvr>
                                        <p:cTn id="10" dur="7160" fill="hold"/>
                                        <p:tgtEl>
                                          <p:spTgt spid="5"/>
                                        </p:tgtEl>
                                      </p:cBhvr>
                                    </p:cmd>
                                  </p:childTnLst>
                                </p:cTn>
                              </p:par>
                            </p:childTnLst>
                          </p:cTn>
                        </p:par>
                        <p:par>
                          <p:cTn id="11" fill="hold">
                            <p:stCondLst>
                              <p:cond delay="7160"/>
                            </p:stCondLst>
                            <p:childTnLst>
                              <p:par>
                                <p:cTn id="12" presetID="1" presetClass="mediacall" presetSubtype="0" fill="hold" nodeType="afterEffect">
                                  <p:stCondLst>
                                    <p:cond delay="0"/>
                                  </p:stCondLst>
                                  <p:childTnLst>
                                    <p:cmd type="call" cmd="playFrom(0.0)">
                                      <p:cBhvr>
                                        <p:cTn id="13" dur="13477" fill="hold"/>
                                        <p:tgtEl>
                                          <p:spTgt spid="13"/>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14" fill="hold" display="0">
                  <p:stCondLst>
                    <p:cond delay="indefinite"/>
                  </p:stCondLst>
                  <p:endCondLst>
                    <p:cond evt="onStopAudio" delay="0">
                      <p:tgtEl>
                        <p:sldTgt/>
                      </p:tgtEl>
                    </p:cond>
                  </p:endCondLst>
                </p:cTn>
                <p:tgtEl>
                  <p:spTgt spid="4"/>
                </p:tgtEl>
              </p:cMediaNode>
            </p:audio>
            <p:audio>
              <p:cMediaNode vol="80000">
                <p:cTn id="15" fill="hold" display="0">
                  <p:stCondLst>
                    <p:cond delay="indefinite"/>
                  </p:stCondLst>
                  <p:endCondLst>
                    <p:cond evt="onStopAudio" delay="0">
                      <p:tgtEl>
                        <p:sldTgt/>
                      </p:tgtEl>
                    </p:cond>
                  </p:endCondLst>
                </p:cTn>
                <p:tgtEl>
                  <p:spTgt spid="5"/>
                </p:tgtEl>
              </p:cMediaNode>
            </p:audio>
            <p:audio>
              <p:cMediaNode vol="80000">
                <p:cTn id="16" fill="hold" display="0">
                  <p:stCondLst>
                    <p:cond delay="indefinite"/>
                  </p:stCondLst>
                  <p:endCondLst>
                    <p:cond evt="onStopAudio" delay="0">
                      <p:tgtEl>
                        <p:sldTgt/>
                      </p:tgtEl>
                    </p:cond>
                  </p:endCondLst>
                </p:cTn>
                <p:tgtEl>
                  <p:spTgt spid="13"/>
                </p:tgtEl>
              </p:cMediaNode>
            </p:audio>
          </p:childTnLst>
        </p:cTn>
      </p:par>
    </p:tnLst>
  </p:timing>
  <p:extLst>
    <p:ext uri="{E180D4A7-C9FB-4DFB-919C-405C955672EB}">
      <p14:showEvtLst xmlns:p14="http://schemas.microsoft.com/office/powerpoint/2010/main">
        <p14:playEvt time="19221" objId="4"/>
        <p14:playEvt time="20689" objId="5"/>
        <p14:stopEvt time="22295" objId="4"/>
        <p14:stopEvt time="22295" objId="5"/>
      </p14:showEvtLst>
    </p:ext>
  </p:extLs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B7E1F-6DCD-4D50-B4B4-8B577ADF86EF}"/>
              </a:ext>
            </a:extLst>
          </p:cNvPr>
          <p:cNvSpPr>
            <a:spLocks noGrp="1"/>
          </p:cNvSpPr>
          <p:nvPr>
            <p:ph type="title"/>
          </p:nvPr>
        </p:nvSpPr>
        <p:spPr/>
        <p:txBody>
          <a:bodyPr/>
          <a:lstStyle/>
          <a:p>
            <a:r>
              <a:rPr lang="en-US" dirty="0">
                <a:solidFill>
                  <a:schemeClr val="bg1"/>
                </a:solidFill>
              </a:rPr>
              <a:t>R packages used in to redesign this graph</a:t>
            </a:r>
          </a:p>
        </p:txBody>
      </p:sp>
      <p:sp>
        <p:nvSpPr>
          <p:cNvPr id="3" name="Content Placeholder 2">
            <a:extLst>
              <a:ext uri="{FF2B5EF4-FFF2-40B4-BE49-F238E27FC236}">
                <a16:creationId xmlns:a16="http://schemas.microsoft.com/office/drawing/2014/main" id="{9EC5F685-3889-4B1E-AEBA-38580EE64B24}"/>
              </a:ext>
            </a:extLst>
          </p:cNvPr>
          <p:cNvSpPr>
            <a:spLocks noGrp="1"/>
          </p:cNvSpPr>
          <p:nvPr>
            <p:ph idx="1"/>
          </p:nvPr>
        </p:nvSpPr>
        <p:spPr/>
        <p:txBody>
          <a:bodyPr>
            <a:normAutofit/>
          </a:bodyPr>
          <a:lstStyle/>
          <a:p>
            <a:r>
              <a:rPr lang="en-US" sz="3200" dirty="0" err="1">
                <a:solidFill>
                  <a:schemeClr val="bg1"/>
                </a:solidFill>
              </a:rPr>
              <a:t>tidyverse</a:t>
            </a:r>
            <a:r>
              <a:rPr lang="en-US" sz="3200" dirty="0">
                <a:solidFill>
                  <a:schemeClr val="bg1"/>
                </a:solidFill>
              </a:rPr>
              <a:t> </a:t>
            </a:r>
          </a:p>
          <a:p>
            <a:pPr marL="0" indent="0">
              <a:buNone/>
            </a:pPr>
            <a:r>
              <a:rPr lang="en-US" sz="3200" dirty="0">
                <a:solidFill>
                  <a:schemeClr val="bg1"/>
                </a:solidFill>
              </a:rPr>
              <a:t> </a:t>
            </a:r>
          </a:p>
          <a:p>
            <a:r>
              <a:rPr lang="en-US" sz="3200" dirty="0">
                <a:solidFill>
                  <a:schemeClr val="bg1"/>
                </a:solidFill>
              </a:rPr>
              <a:t>ggplot2 </a:t>
            </a:r>
          </a:p>
          <a:p>
            <a:pPr marL="0" indent="0">
              <a:buNone/>
            </a:pPr>
            <a:endParaRPr lang="en-US" sz="3200" dirty="0">
              <a:solidFill>
                <a:schemeClr val="bg1"/>
              </a:solidFill>
            </a:endParaRPr>
          </a:p>
          <a:p>
            <a:r>
              <a:rPr lang="en-US" sz="3200" dirty="0" err="1">
                <a:solidFill>
                  <a:schemeClr val="bg1"/>
                </a:solidFill>
              </a:rPr>
              <a:t>lubridate</a:t>
            </a:r>
            <a:endParaRPr lang="en-US" sz="3200" dirty="0">
              <a:solidFill>
                <a:schemeClr val="bg1"/>
              </a:solidFill>
            </a:endParaRPr>
          </a:p>
        </p:txBody>
      </p:sp>
    </p:spTree>
    <p:extLst>
      <p:ext uri="{BB962C8B-B14F-4D97-AF65-F5344CB8AC3E}">
        <p14:creationId xmlns:p14="http://schemas.microsoft.com/office/powerpoint/2010/main" val="1326507711"/>
      </p:ext>
    </p:extLst>
  </p:cSld>
  <p:clrMapOvr>
    <a:masterClrMapping/>
  </p:clrMapOvr>
  <mc:AlternateContent xmlns:mc="http://schemas.openxmlformats.org/markup-compatibility/2006">
    <mc:Choice xmlns:p14="http://schemas.microsoft.com/office/powerpoint/2010/main" Requires="p14">
      <p:transition spd="slow" p14:dur="2000" advTm="8183"/>
    </mc:Choice>
    <mc:Fallback>
      <p:transition spd="slow" advTm="8183"/>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AD21898E-86C0-4C8A-A76C-DF33E844C8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9542" y="0"/>
            <a:ext cx="10432916" cy="6858000"/>
          </a:xfrm>
          <a:custGeom>
            <a:avLst/>
            <a:gdLst>
              <a:gd name="connsiteX0" fmla="*/ 1287962 w 10432916"/>
              <a:gd name="connsiteY0" fmla="*/ 0 h 6858000"/>
              <a:gd name="connsiteX1" fmla="*/ 9144956 w 10432916"/>
              <a:gd name="connsiteY1" fmla="*/ 0 h 6858000"/>
              <a:gd name="connsiteX2" fmla="*/ 9241731 w 10432916"/>
              <a:gd name="connsiteY2" fmla="*/ 111692 h 6858000"/>
              <a:gd name="connsiteX3" fmla="*/ 10432916 w 10432916"/>
              <a:gd name="connsiteY3" fmla="*/ 3429001 h 6858000"/>
              <a:gd name="connsiteX4" fmla="*/ 9241730 w 10432916"/>
              <a:gd name="connsiteY4" fmla="*/ 6746310 h 6858000"/>
              <a:gd name="connsiteX5" fmla="*/ 9144957 w 10432916"/>
              <a:gd name="connsiteY5" fmla="*/ 6858000 h 6858000"/>
              <a:gd name="connsiteX6" fmla="*/ 1287959 w 10432916"/>
              <a:gd name="connsiteY6" fmla="*/ 6858000 h 6858000"/>
              <a:gd name="connsiteX7" fmla="*/ 1191186 w 10432916"/>
              <a:gd name="connsiteY7" fmla="*/ 6746310 h 6858000"/>
              <a:gd name="connsiteX8" fmla="*/ 0 w 10432916"/>
              <a:gd name="connsiteY8" fmla="*/ 3429001 h 6858000"/>
              <a:gd name="connsiteX9" fmla="*/ 1191186 w 10432916"/>
              <a:gd name="connsiteY9" fmla="*/ 11169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32916" h="6858000">
                <a:moveTo>
                  <a:pt x="1287962" y="0"/>
                </a:moveTo>
                <a:lnTo>
                  <a:pt x="9144956" y="0"/>
                </a:lnTo>
                <a:lnTo>
                  <a:pt x="9241731" y="111692"/>
                </a:lnTo>
                <a:cubicBezTo>
                  <a:pt x="9985889" y="1013175"/>
                  <a:pt x="10432916" y="2168897"/>
                  <a:pt x="10432916" y="3429001"/>
                </a:cubicBezTo>
                <a:cubicBezTo>
                  <a:pt x="10432916" y="4689105"/>
                  <a:pt x="9985889" y="5844827"/>
                  <a:pt x="9241730" y="6746310"/>
                </a:cubicBezTo>
                <a:lnTo>
                  <a:pt x="9144957" y="6858000"/>
                </a:lnTo>
                <a:lnTo>
                  <a:pt x="1287959" y="6858000"/>
                </a:lnTo>
                <a:lnTo>
                  <a:pt x="1191186" y="6746310"/>
                </a:lnTo>
                <a:cubicBezTo>
                  <a:pt x="447027" y="5844827"/>
                  <a:pt x="0" y="4689105"/>
                  <a:pt x="0" y="3429001"/>
                </a:cubicBezTo>
                <a:cubicBezTo>
                  <a:pt x="0" y="2168897"/>
                  <a:pt x="447027" y="1013175"/>
                  <a:pt x="1191186" y="11169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5C8F04BD-D093-45D0-B54C-50FDB308B4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4942" y="0"/>
            <a:ext cx="9922116" cy="6858000"/>
          </a:xfrm>
          <a:custGeom>
            <a:avLst/>
            <a:gdLst>
              <a:gd name="connsiteX0" fmla="*/ 1378575 w 9922116"/>
              <a:gd name="connsiteY0" fmla="*/ 0 h 6858000"/>
              <a:gd name="connsiteX1" fmla="*/ 8543542 w 9922116"/>
              <a:gd name="connsiteY1" fmla="*/ 0 h 6858000"/>
              <a:gd name="connsiteX2" fmla="*/ 8633323 w 9922116"/>
              <a:gd name="connsiteY2" fmla="*/ 94145 h 6858000"/>
              <a:gd name="connsiteX3" fmla="*/ 9922116 w 9922116"/>
              <a:gd name="connsiteY3" fmla="*/ 3429001 h 6858000"/>
              <a:gd name="connsiteX4" fmla="*/ 8633323 w 9922116"/>
              <a:gd name="connsiteY4" fmla="*/ 6763858 h 6858000"/>
              <a:gd name="connsiteX5" fmla="*/ 8543544 w 9922116"/>
              <a:gd name="connsiteY5" fmla="*/ 6858000 h 6858000"/>
              <a:gd name="connsiteX6" fmla="*/ 1378573 w 9922116"/>
              <a:gd name="connsiteY6" fmla="*/ 6858000 h 6858000"/>
              <a:gd name="connsiteX7" fmla="*/ 1288793 w 9922116"/>
              <a:gd name="connsiteY7" fmla="*/ 6763858 h 6858000"/>
              <a:gd name="connsiteX8" fmla="*/ 0 w 9922116"/>
              <a:gd name="connsiteY8" fmla="*/ 3429001 h 6858000"/>
              <a:gd name="connsiteX9" fmla="*/ 1288793 w 9922116"/>
              <a:gd name="connsiteY9" fmla="*/ 9414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22116" h="6858000">
                <a:moveTo>
                  <a:pt x="1378575" y="0"/>
                </a:moveTo>
                <a:lnTo>
                  <a:pt x="8543542" y="0"/>
                </a:lnTo>
                <a:lnTo>
                  <a:pt x="8633323" y="94145"/>
                </a:lnTo>
                <a:cubicBezTo>
                  <a:pt x="9434072" y="974941"/>
                  <a:pt x="9922116" y="2144991"/>
                  <a:pt x="9922116" y="3429001"/>
                </a:cubicBezTo>
                <a:cubicBezTo>
                  <a:pt x="9922116" y="4713011"/>
                  <a:pt x="9434072" y="5883061"/>
                  <a:pt x="8633323" y="6763858"/>
                </a:cubicBezTo>
                <a:lnTo>
                  <a:pt x="8543544" y="6858000"/>
                </a:lnTo>
                <a:lnTo>
                  <a:pt x="1378573" y="6858000"/>
                </a:lnTo>
                <a:lnTo>
                  <a:pt x="1288793" y="6763858"/>
                </a:lnTo>
                <a:cubicBezTo>
                  <a:pt x="488044" y="5883061"/>
                  <a:pt x="0" y="4713011"/>
                  <a:pt x="0" y="3429001"/>
                </a:cubicBezTo>
                <a:cubicBezTo>
                  <a:pt x="0" y="2144991"/>
                  <a:pt x="488044" y="974941"/>
                  <a:pt x="1288793" y="94145"/>
                </a:cubicBezTo>
                <a:close/>
              </a:path>
            </a:pathLst>
          </a:custGeom>
          <a:solidFill>
            <a:schemeClr val="bg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2F6B9CC-31DF-40D8-ACE9-CE81BC7C29BD}"/>
              </a:ext>
            </a:extLst>
          </p:cNvPr>
          <p:cNvSpPr>
            <a:spLocks noGrp="1"/>
          </p:cNvSpPr>
          <p:nvPr>
            <p:ph type="title"/>
          </p:nvPr>
        </p:nvSpPr>
        <p:spPr>
          <a:xfrm>
            <a:off x="2311147" y="365760"/>
            <a:ext cx="7569706" cy="1288238"/>
          </a:xfrm>
        </p:spPr>
        <p:txBody>
          <a:bodyPr anchor="ctr">
            <a:normAutofit/>
          </a:bodyPr>
          <a:lstStyle/>
          <a:p>
            <a:pPr algn="ctr"/>
            <a:r>
              <a:rPr lang="en-US" dirty="0" err="1"/>
              <a:t>Rcode</a:t>
            </a:r>
            <a:r>
              <a:rPr lang="en-US" dirty="0"/>
              <a:t> used to create the graph</a:t>
            </a:r>
          </a:p>
        </p:txBody>
      </p:sp>
      <p:sp>
        <p:nvSpPr>
          <p:cNvPr id="3" name="Content Placeholder 2">
            <a:extLst>
              <a:ext uri="{FF2B5EF4-FFF2-40B4-BE49-F238E27FC236}">
                <a16:creationId xmlns:a16="http://schemas.microsoft.com/office/drawing/2014/main" id="{180414D0-8EB4-41FA-BF76-E765DD9E4BF1}"/>
              </a:ext>
            </a:extLst>
          </p:cNvPr>
          <p:cNvSpPr>
            <a:spLocks noGrp="1"/>
          </p:cNvSpPr>
          <p:nvPr>
            <p:ph idx="1"/>
          </p:nvPr>
        </p:nvSpPr>
        <p:spPr>
          <a:xfrm>
            <a:off x="2165569" y="1956816"/>
            <a:ext cx="7860863" cy="4024884"/>
          </a:xfrm>
        </p:spPr>
        <p:txBody>
          <a:bodyPr anchor="t">
            <a:normAutofit/>
          </a:bodyPr>
          <a:lstStyle/>
          <a:p>
            <a:r>
              <a:rPr lang="en-US" dirty="0"/>
              <a:t>The code I used to create this graph is much too large to be able to fit on one or even two PPT slides</a:t>
            </a:r>
          </a:p>
          <a:p>
            <a:pPr marL="0" indent="0">
              <a:buNone/>
            </a:pPr>
            <a:endParaRPr lang="en-US" dirty="0"/>
          </a:p>
          <a:p>
            <a:r>
              <a:rPr lang="en-US" dirty="0"/>
              <a:t>The graph was created and run starting on line 55 and ending on line 120 (that means 65 lines long!)</a:t>
            </a:r>
          </a:p>
          <a:p>
            <a:pPr marL="0" indent="0">
              <a:buNone/>
            </a:pPr>
            <a:endParaRPr lang="en-US" dirty="0"/>
          </a:p>
          <a:p>
            <a:r>
              <a:rPr lang="en-US" dirty="0"/>
              <a:t>Because of this, I will include the R script with my upload</a:t>
            </a:r>
          </a:p>
        </p:txBody>
      </p:sp>
    </p:spTree>
    <p:extLst>
      <p:ext uri="{BB962C8B-B14F-4D97-AF65-F5344CB8AC3E}">
        <p14:creationId xmlns:p14="http://schemas.microsoft.com/office/powerpoint/2010/main" val="272271952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advTm="14825"/>
    </mc:Choice>
    <mc:Fallback>
      <p:transition spd="slow" advTm="14825"/>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B098C-F041-4AF2-BADC-11ABEB4A6CF4}"/>
              </a:ext>
            </a:extLst>
          </p:cNvPr>
          <p:cNvSpPr>
            <a:spLocks noGrp="1"/>
          </p:cNvSpPr>
          <p:nvPr>
            <p:ph type="title"/>
          </p:nvPr>
        </p:nvSpPr>
        <p:spPr>
          <a:xfrm>
            <a:off x="838200" y="365127"/>
            <a:ext cx="9754772" cy="999440"/>
          </a:xfrm>
        </p:spPr>
        <p:txBody>
          <a:bodyPr>
            <a:normAutofit/>
          </a:bodyPr>
          <a:lstStyle/>
          <a:p>
            <a:r>
              <a:rPr lang="en-US" sz="4000" dirty="0">
                <a:solidFill>
                  <a:schemeClr val="bg1"/>
                </a:solidFill>
              </a:rPr>
              <a:t>Special Efforts and Acknowledgement </a:t>
            </a:r>
          </a:p>
        </p:txBody>
      </p:sp>
      <p:sp>
        <p:nvSpPr>
          <p:cNvPr id="3" name="Content Placeholder 2">
            <a:extLst>
              <a:ext uri="{FF2B5EF4-FFF2-40B4-BE49-F238E27FC236}">
                <a16:creationId xmlns:a16="http://schemas.microsoft.com/office/drawing/2014/main" id="{15FC4993-83C2-4D6C-928D-F290FF154221}"/>
              </a:ext>
            </a:extLst>
          </p:cNvPr>
          <p:cNvSpPr>
            <a:spLocks noGrp="1"/>
          </p:cNvSpPr>
          <p:nvPr>
            <p:ph idx="1"/>
          </p:nvPr>
        </p:nvSpPr>
        <p:spPr>
          <a:xfrm>
            <a:off x="838200" y="1825625"/>
            <a:ext cx="10515600" cy="4667248"/>
          </a:xfrm>
        </p:spPr>
        <p:txBody>
          <a:bodyPr>
            <a:normAutofit/>
          </a:bodyPr>
          <a:lstStyle/>
          <a:p>
            <a:pPr marL="0" indent="0">
              <a:buNone/>
            </a:pPr>
            <a:r>
              <a:rPr lang="en-US" sz="2200" dirty="0">
                <a:solidFill>
                  <a:schemeClr val="bg1"/>
                </a:solidFill>
              </a:rPr>
              <a:t>To my great surprise, it was difficult for me to be able to track down a downloadable dataset of the labor force participation rate for the United States that comes separated by men and women or even datasets that have a column for sex so that I could separate them by sex myself. You can see for yourself that this is the case with the </a:t>
            </a:r>
            <a:r>
              <a:rPr lang="en-US" sz="2200" dirty="0">
                <a:solidFill>
                  <a:schemeClr val="bg1"/>
                </a:solidFill>
                <a:hlinkClick r:id="rId2">
                  <a:extLst>
                    <a:ext uri="{A12FA001-AC4F-418D-AE19-62706E023703}">
                      <ahyp:hlinkClr xmlns:ahyp="http://schemas.microsoft.com/office/drawing/2018/hyperlinkcolor" val="tx"/>
                    </a:ext>
                  </a:extLst>
                </a:hlinkClick>
              </a:rPr>
              <a:t>BLS Data Finder</a:t>
            </a:r>
            <a:r>
              <a:rPr lang="en-US" sz="2200" dirty="0">
                <a:solidFill>
                  <a:schemeClr val="bg1"/>
                </a:solidFill>
              </a:rPr>
              <a:t> on the Bureau of Labor Statistic’s website.</a:t>
            </a:r>
          </a:p>
          <a:p>
            <a:pPr marL="0" indent="0">
              <a:buNone/>
            </a:pPr>
            <a:r>
              <a:rPr lang="en-US" sz="2200" dirty="0">
                <a:solidFill>
                  <a:schemeClr val="bg1"/>
                </a:solidFill>
              </a:rPr>
              <a:t>Furthermore, many easy-to-use labor force participation data tools online only have data going back to the 1990s. For instance, the highly intuitive and interactive chart building tool with the option to download the data on the </a:t>
            </a:r>
            <a:r>
              <a:rPr lang="en-US" sz="2200" dirty="0">
                <a:solidFill>
                  <a:schemeClr val="bg1"/>
                </a:solidFill>
                <a:hlinkClick r:id="rId3">
                  <a:extLst>
                    <a:ext uri="{A12FA001-AC4F-418D-AE19-62706E023703}">
                      <ahyp:hlinkClr xmlns:ahyp="http://schemas.microsoft.com/office/drawing/2018/hyperlinkcolor" val="tx"/>
                    </a:ext>
                  </a:extLst>
                </a:hlinkClick>
              </a:rPr>
              <a:t>Labor Force Participation Dynamics</a:t>
            </a:r>
            <a:r>
              <a:rPr lang="en-US" sz="2200" dirty="0">
                <a:solidFill>
                  <a:schemeClr val="bg1"/>
                </a:solidFill>
              </a:rPr>
              <a:t> webpage created by the authors 1of the article I got the bad graph from only has data going back to 1998. Another </a:t>
            </a:r>
            <a:r>
              <a:rPr lang="en-US" sz="2200" dirty="0">
                <a:solidFill>
                  <a:schemeClr val="bg1"/>
                </a:solidFill>
                <a:hlinkClick r:id="rId4">
                  <a:extLst>
                    <a:ext uri="{A12FA001-AC4F-418D-AE19-62706E023703}">
                      <ahyp:hlinkClr xmlns:ahyp="http://schemas.microsoft.com/office/drawing/2018/hyperlinkcolor" val="tx"/>
                    </a:ext>
                  </a:extLst>
                </a:hlinkClick>
              </a:rPr>
              <a:t>Current Population Survey data tool</a:t>
            </a:r>
            <a:r>
              <a:rPr lang="en-US" sz="2200" dirty="0">
                <a:solidFill>
                  <a:schemeClr val="bg1"/>
                </a:solidFill>
              </a:rPr>
              <a:t> I found online only has data going back to 1976.</a:t>
            </a:r>
          </a:p>
          <a:p>
            <a:pPr marL="0" indent="0">
              <a:buNone/>
            </a:pPr>
            <a:r>
              <a:rPr lang="en-US" sz="2200" dirty="0">
                <a:solidFill>
                  <a:schemeClr val="bg1"/>
                </a:solidFill>
              </a:rPr>
              <a:t>I ended up having to reach out to my good friend, the economist and econometrician, Dr. Antony Davies of Duquesne University in Pennsylvania who knew where to find it and sent me the links. I could not have completed this project without his help.</a:t>
            </a:r>
          </a:p>
        </p:txBody>
      </p:sp>
    </p:spTree>
    <p:extLst>
      <p:ext uri="{BB962C8B-B14F-4D97-AF65-F5344CB8AC3E}">
        <p14:creationId xmlns:p14="http://schemas.microsoft.com/office/powerpoint/2010/main" val="45532854"/>
      </p:ext>
    </p:extLst>
  </p:cSld>
  <p:clrMapOvr>
    <a:masterClrMapping/>
  </p:clrMapOvr>
  <mc:AlternateContent xmlns:mc="http://schemas.openxmlformats.org/markup-compatibility/2006">
    <mc:Choice xmlns:p14="http://schemas.microsoft.com/office/powerpoint/2010/main" Requires="p14">
      <p:transition spd="slow" p14:dur="2000" advTm="30079"/>
    </mc:Choice>
    <mc:Fallback>
      <p:transition spd="slow" advTm="30079"/>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A8AA5BC-4F7A-4226-8F99-6D824B226A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0" name="Straight Connector 9">
            <a:extLst>
              <a:ext uri="{FF2B5EF4-FFF2-40B4-BE49-F238E27FC236}">
                <a16:creationId xmlns:a16="http://schemas.microsoft.com/office/drawing/2014/main" id="{911DBBF1-3229-4BD9-B3D1-B4CA571E743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843625"/>
            <a:ext cx="12188824" cy="0"/>
          </a:xfrm>
          <a:prstGeom prst="line">
            <a:avLst/>
          </a:prstGeom>
          <a:ln w="50800">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5BC87C3E-1040-4EE4-9BDB-9537F7A1B3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6" y="968282"/>
            <a:ext cx="12188824" cy="49469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476F551-D8D4-4597-8074-73629751619A}"/>
              </a:ext>
            </a:extLst>
          </p:cNvPr>
          <p:cNvSpPr>
            <a:spLocks noGrp="1"/>
          </p:cNvSpPr>
          <p:nvPr>
            <p:ph type="ctrTitle"/>
          </p:nvPr>
        </p:nvSpPr>
        <p:spPr>
          <a:xfrm>
            <a:off x="795338" y="1566473"/>
            <a:ext cx="10601325" cy="2166723"/>
          </a:xfrm>
        </p:spPr>
        <p:txBody>
          <a:bodyPr>
            <a:normAutofit/>
          </a:bodyPr>
          <a:lstStyle/>
          <a:p>
            <a:r>
              <a:rPr lang="en-US" sz="6600"/>
              <a:t>Bad Graph Redesign Project Presentation</a:t>
            </a:r>
          </a:p>
        </p:txBody>
      </p:sp>
      <p:sp>
        <p:nvSpPr>
          <p:cNvPr id="3" name="Subtitle 2">
            <a:extLst>
              <a:ext uri="{FF2B5EF4-FFF2-40B4-BE49-F238E27FC236}">
                <a16:creationId xmlns:a16="http://schemas.microsoft.com/office/drawing/2014/main" id="{673DB446-B7B0-4586-9ACA-0061ACF01C85}"/>
              </a:ext>
            </a:extLst>
          </p:cNvPr>
          <p:cNvSpPr>
            <a:spLocks noGrp="1"/>
          </p:cNvSpPr>
          <p:nvPr>
            <p:ph type="subTitle" idx="1"/>
          </p:nvPr>
        </p:nvSpPr>
        <p:spPr>
          <a:xfrm>
            <a:off x="795338" y="4092320"/>
            <a:ext cx="10601325" cy="1144884"/>
          </a:xfrm>
        </p:spPr>
        <p:txBody>
          <a:bodyPr>
            <a:normAutofit/>
          </a:bodyPr>
          <a:lstStyle/>
          <a:p>
            <a:r>
              <a:rPr lang="en-US" dirty="0"/>
              <a:t>By Spencer Marlen-Starr</a:t>
            </a:r>
          </a:p>
          <a:p>
            <a:r>
              <a:rPr lang="en-US" dirty="0"/>
              <a:t>STAT 515 - Applied Statistics and Visualization for Analytics</a:t>
            </a:r>
          </a:p>
        </p:txBody>
      </p:sp>
      <p:cxnSp>
        <p:nvCxnSpPr>
          <p:cNvPr id="14" name="Straight Connector 13">
            <a:extLst>
              <a:ext uri="{FF2B5EF4-FFF2-40B4-BE49-F238E27FC236}">
                <a16:creationId xmlns:a16="http://schemas.microsoft.com/office/drawing/2014/main" id="{42CDBECE-872A-4C73-9DC1-BB4E805E2CF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3894594"/>
            <a:ext cx="2743200" cy="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F5CD5A0B-CDD7-427C-AA42-2EECFDFA18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6028863"/>
            <a:ext cx="12188824" cy="0"/>
          </a:xfrm>
          <a:prstGeom prst="line">
            <a:avLst/>
          </a:prstGeom>
          <a:ln w="508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23547437"/>
      </p:ext>
    </p:extLst>
  </p:cSld>
  <p:clrMapOvr>
    <a:masterClrMapping/>
  </p:clrMapOvr>
  <mc:AlternateContent xmlns:mc="http://schemas.openxmlformats.org/markup-compatibility/2006">
    <mc:Choice xmlns:p14="http://schemas.microsoft.com/office/powerpoint/2010/main" Requires="p14">
      <p:transition spd="slow" p14:dur="2000" advTm="3377"/>
    </mc:Choice>
    <mc:Fallback>
      <p:transition spd="slow" advTm="3377"/>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FC538-350F-49AC-8DEC-0C2F3A205FB8}"/>
              </a:ext>
            </a:extLst>
          </p:cNvPr>
          <p:cNvSpPr>
            <a:spLocks noGrp="1"/>
          </p:cNvSpPr>
          <p:nvPr>
            <p:ph type="title"/>
          </p:nvPr>
        </p:nvSpPr>
        <p:spPr>
          <a:xfrm>
            <a:off x="388033" y="914400"/>
            <a:ext cx="3719733" cy="4614203"/>
          </a:xfrm>
        </p:spPr>
        <p:txBody>
          <a:bodyPr>
            <a:normAutofit/>
          </a:bodyPr>
          <a:lstStyle/>
          <a:p>
            <a:r>
              <a:rPr lang="en-US" dirty="0">
                <a:solidFill>
                  <a:schemeClr val="bg1"/>
                </a:solidFill>
              </a:rPr>
              <a:t>The </a:t>
            </a:r>
            <a:br>
              <a:rPr lang="en-US" dirty="0">
                <a:solidFill>
                  <a:schemeClr val="bg1"/>
                </a:solidFill>
              </a:rPr>
            </a:br>
            <a:r>
              <a:rPr lang="en-US" dirty="0">
                <a:solidFill>
                  <a:schemeClr val="bg1"/>
                </a:solidFill>
              </a:rPr>
              <a:t>misleading </a:t>
            </a:r>
            <a:br>
              <a:rPr lang="en-US" dirty="0">
                <a:solidFill>
                  <a:schemeClr val="bg1"/>
                </a:solidFill>
              </a:rPr>
            </a:br>
            <a:r>
              <a:rPr lang="en-US" dirty="0">
                <a:solidFill>
                  <a:schemeClr val="bg1"/>
                </a:solidFill>
              </a:rPr>
              <a:t>graph I </a:t>
            </a:r>
            <a:br>
              <a:rPr lang="en-US" dirty="0">
                <a:solidFill>
                  <a:schemeClr val="bg1"/>
                </a:solidFill>
              </a:rPr>
            </a:br>
            <a:r>
              <a:rPr lang="en-US" dirty="0">
                <a:solidFill>
                  <a:schemeClr val="bg1"/>
                </a:solidFill>
              </a:rPr>
              <a:t>chose to </a:t>
            </a:r>
            <a:br>
              <a:rPr lang="en-US" dirty="0">
                <a:solidFill>
                  <a:schemeClr val="bg1"/>
                </a:solidFill>
              </a:rPr>
            </a:br>
            <a:r>
              <a:rPr lang="en-US" dirty="0">
                <a:solidFill>
                  <a:schemeClr val="bg1"/>
                </a:solidFill>
              </a:rPr>
              <a:t>redesign</a:t>
            </a:r>
          </a:p>
        </p:txBody>
      </p:sp>
      <p:pic>
        <p:nvPicPr>
          <p:cNvPr id="5" name="Content Placeholder 4" descr="Chart, line chart&#10;&#10;Description automatically generated">
            <a:extLst>
              <a:ext uri="{FF2B5EF4-FFF2-40B4-BE49-F238E27FC236}">
                <a16:creationId xmlns:a16="http://schemas.microsoft.com/office/drawing/2014/main" id="{45C39586-7232-4BBD-BD07-76C41717096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76145" y="463916"/>
            <a:ext cx="7827822" cy="5930168"/>
          </a:xfrm>
        </p:spPr>
      </p:pic>
    </p:spTree>
    <p:extLst>
      <p:ext uri="{BB962C8B-B14F-4D97-AF65-F5344CB8AC3E}">
        <p14:creationId xmlns:p14="http://schemas.microsoft.com/office/powerpoint/2010/main" val="2260278920"/>
      </p:ext>
    </p:extLst>
  </p:cSld>
  <p:clrMapOvr>
    <a:masterClrMapping/>
  </p:clrMapOvr>
  <mc:AlternateContent xmlns:mc="http://schemas.openxmlformats.org/markup-compatibility/2006">
    <mc:Choice xmlns:p14="http://schemas.microsoft.com/office/powerpoint/2010/main" Requires="p14">
      <p:transition spd="slow" p14:dur="2000" advTm="20884"/>
    </mc:Choice>
    <mc:Fallback>
      <p:transition spd="slow" advTm="20884"/>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7" name="Freeform: Shape 22">
            <a:extLst>
              <a:ext uri="{FF2B5EF4-FFF2-40B4-BE49-F238E27FC236}">
                <a16:creationId xmlns:a16="http://schemas.microsoft.com/office/drawing/2014/main" id="{AD21898E-86C0-4C8A-A76C-DF33E844C8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9542" y="0"/>
            <a:ext cx="10432916" cy="6858000"/>
          </a:xfrm>
          <a:custGeom>
            <a:avLst/>
            <a:gdLst>
              <a:gd name="connsiteX0" fmla="*/ 1287962 w 10432916"/>
              <a:gd name="connsiteY0" fmla="*/ 0 h 6858000"/>
              <a:gd name="connsiteX1" fmla="*/ 9144956 w 10432916"/>
              <a:gd name="connsiteY1" fmla="*/ 0 h 6858000"/>
              <a:gd name="connsiteX2" fmla="*/ 9241731 w 10432916"/>
              <a:gd name="connsiteY2" fmla="*/ 111692 h 6858000"/>
              <a:gd name="connsiteX3" fmla="*/ 10432916 w 10432916"/>
              <a:gd name="connsiteY3" fmla="*/ 3429001 h 6858000"/>
              <a:gd name="connsiteX4" fmla="*/ 9241730 w 10432916"/>
              <a:gd name="connsiteY4" fmla="*/ 6746310 h 6858000"/>
              <a:gd name="connsiteX5" fmla="*/ 9144957 w 10432916"/>
              <a:gd name="connsiteY5" fmla="*/ 6858000 h 6858000"/>
              <a:gd name="connsiteX6" fmla="*/ 1287959 w 10432916"/>
              <a:gd name="connsiteY6" fmla="*/ 6858000 h 6858000"/>
              <a:gd name="connsiteX7" fmla="*/ 1191186 w 10432916"/>
              <a:gd name="connsiteY7" fmla="*/ 6746310 h 6858000"/>
              <a:gd name="connsiteX8" fmla="*/ 0 w 10432916"/>
              <a:gd name="connsiteY8" fmla="*/ 3429001 h 6858000"/>
              <a:gd name="connsiteX9" fmla="*/ 1191186 w 10432916"/>
              <a:gd name="connsiteY9" fmla="*/ 11169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32916" h="6858000">
                <a:moveTo>
                  <a:pt x="1287962" y="0"/>
                </a:moveTo>
                <a:lnTo>
                  <a:pt x="9144956" y="0"/>
                </a:lnTo>
                <a:lnTo>
                  <a:pt x="9241731" y="111692"/>
                </a:lnTo>
                <a:cubicBezTo>
                  <a:pt x="9985889" y="1013175"/>
                  <a:pt x="10432916" y="2168897"/>
                  <a:pt x="10432916" y="3429001"/>
                </a:cubicBezTo>
                <a:cubicBezTo>
                  <a:pt x="10432916" y="4689105"/>
                  <a:pt x="9985889" y="5844827"/>
                  <a:pt x="9241730" y="6746310"/>
                </a:cubicBezTo>
                <a:lnTo>
                  <a:pt x="9144957" y="6858000"/>
                </a:lnTo>
                <a:lnTo>
                  <a:pt x="1287959" y="6858000"/>
                </a:lnTo>
                <a:lnTo>
                  <a:pt x="1191186" y="6746310"/>
                </a:lnTo>
                <a:cubicBezTo>
                  <a:pt x="447027" y="5844827"/>
                  <a:pt x="0" y="4689105"/>
                  <a:pt x="0" y="3429001"/>
                </a:cubicBezTo>
                <a:cubicBezTo>
                  <a:pt x="0" y="2168897"/>
                  <a:pt x="447027" y="1013175"/>
                  <a:pt x="1191186" y="11169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4">
            <a:extLst>
              <a:ext uri="{FF2B5EF4-FFF2-40B4-BE49-F238E27FC236}">
                <a16:creationId xmlns:a16="http://schemas.microsoft.com/office/drawing/2014/main" id="{5C8F04BD-D093-45D0-B54C-50FDB308B4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4942" y="0"/>
            <a:ext cx="9922116" cy="6858000"/>
          </a:xfrm>
          <a:custGeom>
            <a:avLst/>
            <a:gdLst>
              <a:gd name="connsiteX0" fmla="*/ 1378575 w 9922116"/>
              <a:gd name="connsiteY0" fmla="*/ 0 h 6858000"/>
              <a:gd name="connsiteX1" fmla="*/ 8543542 w 9922116"/>
              <a:gd name="connsiteY1" fmla="*/ 0 h 6858000"/>
              <a:gd name="connsiteX2" fmla="*/ 8633323 w 9922116"/>
              <a:gd name="connsiteY2" fmla="*/ 94145 h 6858000"/>
              <a:gd name="connsiteX3" fmla="*/ 9922116 w 9922116"/>
              <a:gd name="connsiteY3" fmla="*/ 3429001 h 6858000"/>
              <a:gd name="connsiteX4" fmla="*/ 8633323 w 9922116"/>
              <a:gd name="connsiteY4" fmla="*/ 6763858 h 6858000"/>
              <a:gd name="connsiteX5" fmla="*/ 8543544 w 9922116"/>
              <a:gd name="connsiteY5" fmla="*/ 6858000 h 6858000"/>
              <a:gd name="connsiteX6" fmla="*/ 1378573 w 9922116"/>
              <a:gd name="connsiteY6" fmla="*/ 6858000 h 6858000"/>
              <a:gd name="connsiteX7" fmla="*/ 1288793 w 9922116"/>
              <a:gd name="connsiteY7" fmla="*/ 6763858 h 6858000"/>
              <a:gd name="connsiteX8" fmla="*/ 0 w 9922116"/>
              <a:gd name="connsiteY8" fmla="*/ 3429001 h 6858000"/>
              <a:gd name="connsiteX9" fmla="*/ 1288793 w 9922116"/>
              <a:gd name="connsiteY9" fmla="*/ 9414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22116" h="6858000">
                <a:moveTo>
                  <a:pt x="1378575" y="0"/>
                </a:moveTo>
                <a:lnTo>
                  <a:pt x="8543542" y="0"/>
                </a:lnTo>
                <a:lnTo>
                  <a:pt x="8633323" y="94145"/>
                </a:lnTo>
                <a:cubicBezTo>
                  <a:pt x="9434072" y="974941"/>
                  <a:pt x="9922116" y="2144991"/>
                  <a:pt x="9922116" y="3429001"/>
                </a:cubicBezTo>
                <a:cubicBezTo>
                  <a:pt x="9922116" y="4713011"/>
                  <a:pt x="9434072" y="5883061"/>
                  <a:pt x="8633323" y="6763858"/>
                </a:cubicBezTo>
                <a:lnTo>
                  <a:pt x="8543544" y="6858000"/>
                </a:lnTo>
                <a:lnTo>
                  <a:pt x="1378573" y="6858000"/>
                </a:lnTo>
                <a:lnTo>
                  <a:pt x="1288793" y="6763858"/>
                </a:lnTo>
                <a:cubicBezTo>
                  <a:pt x="488044" y="5883061"/>
                  <a:pt x="0" y="4713011"/>
                  <a:pt x="0" y="3429001"/>
                </a:cubicBezTo>
                <a:cubicBezTo>
                  <a:pt x="0" y="2144991"/>
                  <a:pt x="488044" y="974941"/>
                  <a:pt x="1288793" y="94145"/>
                </a:cubicBezTo>
                <a:close/>
              </a:path>
            </a:pathLst>
          </a:custGeom>
          <a:solidFill>
            <a:schemeClr val="bg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FD90C58-1B26-4669-BDE8-38FEC6006C9B}"/>
              </a:ext>
            </a:extLst>
          </p:cNvPr>
          <p:cNvSpPr>
            <a:spLocks noGrp="1"/>
          </p:cNvSpPr>
          <p:nvPr>
            <p:ph type="title"/>
          </p:nvPr>
        </p:nvSpPr>
        <p:spPr>
          <a:xfrm>
            <a:off x="2311147" y="365760"/>
            <a:ext cx="7569706" cy="1288238"/>
          </a:xfrm>
        </p:spPr>
        <p:txBody>
          <a:bodyPr anchor="ctr">
            <a:normAutofit/>
          </a:bodyPr>
          <a:lstStyle/>
          <a:p>
            <a:pPr algn="ctr"/>
            <a:r>
              <a:rPr lang="en-US"/>
              <a:t>Source of the bad graph</a:t>
            </a:r>
          </a:p>
        </p:txBody>
      </p:sp>
      <p:sp>
        <p:nvSpPr>
          <p:cNvPr id="3" name="Content Placeholder 2">
            <a:extLst>
              <a:ext uri="{FF2B5EF4-FFF2-40B4-BE49-F238E27FC236}">
                <a16:creationId xmlns:a16="http://schemas.microsoft.com/office/drawing/2014/main" id="{E7608BBB-637F-4308-8791-8C583F779872}"/>
              </a:ext>
            </a:extLst>
          </p:cNvPr>
          <p:cNvSpPr>
            <a:spLocks noGrp="1"/>
          </p:cNvSpPr>
          <p:nvPr>
            <p:ph idx="1"/>
          </p:nvPr>
        </p:nvSpPr>
        <p:spPr>
          <a:xfrm>
            <a:off x="2165569" y="1956816"/>
            <a:ext cx="7860863" cy="4024884"/>
          </a:xfrm>
        </p:spPr>
        <p:txBody>
          <a:bodyPr anchor="t">
            <a:normAutofit/>
          </a:bodyPr>
          <a:lstStyle/>
          <a:p>
            <a:r>
              <a:rPr lang="en-US" sz="2200" dirty="0"/>
              <a:t>This bad graph is originally from an economics blog post called   “</a:t>
            </a:r>
            <a:r>
              <a:rPr lang="en-US" sz="2200" dirty="0">
                <a:hlinkClick r:id="rId2"/>
              </a:rPr>
              <a:t>A Closer Look at Post-2007 Labor Force Participation Trends</a:t>
            </a:r>
            <a:r>
              <a:rPr lang="en-US" sz="2200" dirty="0"/>
              <a:t>” </a:t>
            </a:r>
          </a:p>
          <a:p>
            <a:r>
              <a:rPr lang="en-US" sz="2200" dirty="0"/>
              <a:t>It was posted on April 8</a:t>
            </a:r>
            <a:r>
              <a:rPr lang="en-US" sz="2200" baseline="30000" dirty="0"/>
              <a:t>th</a:t>
            </a:r>
            <a:r>
              <a:rPr lang="en-US" sz="2200" dirty="0"/>
              <a:t>, 2014 on the Federal Reserve Bank of Atlanta’s </a:t>
            </a:r>
            <a:r>
              <a:rPr lang="en-US" sz="2200" i="1" dirty="0" err="1"/>
              <a:t>macroblog</a:t>
            </a:r>
            <a:r>
              <a:rPr lang="en-US" sz="2200" i="1" dirty="0"/>
              <a:t> </a:t>
            </a:r>
          </a:p>
          <a:p>
            <a:r>
              <a:rPr lang="en-US" sz="2200" dirty="0"/>
              <a:t>It is only the second of eleven graphs included in this blog post</a:t>
            </a:r>
          </a:p>
          <a:p>
            <a:r>
              <a:rPr lang="en-US" sz="2200" dirty="0"/>
              <a:t>The authors of this post were Melinda Pitts, John Robertson, and Ellyn Terry (with explicit acknowledgements to </a:t>
            </a:r>
            <a:r>
              <a:rPr lang="en-US" sz="2200" dirty="0" err="1"/>
              <a:t>Tomaz</a:t>
            </a:r>
            <a:r>
              <a:rPr lang="en-US" sz="2200" dirty="0"/>
              <a:t> </a:t>
            </a:r>
            <a:r>
              <a:rPr lang="en-US" sz="2200" dirty="0" err="1"/>
              <a:t>Cajner</a:t>
            </a:r>
            <a:r>
              <a:rPr lang="en-US" sz="2200" dirty="0"/>
              <a:t> and Bruce </a:t>
            </a:r>
            <a:r>
              <a:rPr lang="en-US" sz="2200" dirty="0" err="1"/>
              <a:t>Fallick</a:t>
            </a:r>
            <a:r>
              <a:rPr lang="en-US" sz="2200" dirty="0"/>
              <a:t> as well)</a:t>
            </a:r>
          </a:p>
        </p:txBody>
      </p:sp>
    </p:spTree>
    <p:extLst>
      <p:ext uri="{BB962C8B-B14F-4D97-AF65-F5344CB8AC3E}">
        <p14:creationId xmlns:p14="http://schemas.microsoft.com/office/powerpoint/2010/main" val="240379963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advTm="29409"/>
    </mc:Choice>
    <mc:Fallback>
      <p:transition spd="slow" advTm="29409"/>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AD21898E-86C0-4C8A-A76C-DF33E844C8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9542" y="0"/>
            <a:ext cx="10432916" cy="6858000"/>
          </a:xfrm>
          <a:custGeom>
            <a:avLst/>
            <a:gdLst>
              <a:gd name="connsiteX0" fmla="*/ 1287962 w 10432916"/>
              <a:gd name="connsiteY0" fmla="*/ 0 h 6858000"/>
              <a:gd name="connsiteX1" fmla="*/ 9144956 w 10432916"/>
              <a:gd name="connsiteY1" fmla="*/ 0 h 6858000"/>
              <a:gd name="connsiteX2" fmla="*/ 9241731 w 10432916"/>
              <a:gd name="connsiteY2" fmla="*/ 111692 h 6858000"/>
              <a:gd name="connsiteX3" fmla="*/ 10432916 w 10432916"/>
              <a:gd name="connsiteY3" fmla="*/ 3429001 h 6858000"/>
              <a:gd name="connsiteX4" fmla="*/ 9241730 w 10432916"/>
              <a:gd name="connsiteY4" fmla="*/ 6746310 h 6858000"/>
              <a:gd name="connsiteX5" fmla="*/ 9144957 w 10432916"/>
              <a:gd name="connsiteY5" fmla="*/ 6858000 h 6858000"/>
              <a:gd name="connsiteX6" fmla="*/ 1287959 w 10432916"/>
              <a:gd name="connsiteY6" fmla="*/ 6858000 h 6858000"/>
              <a:gd name="connsiteX7" fmla="*/ 1191186 w 10432916"/>
              <a:gd name="connsiteY7" fmla="*/ 6746310 h 6858000"/>
              <a:gd name="connsiteX8" fmla="*/ 0 w 10432916"/>
              <a:gd name="connsiteY8" fmla="*/ 3429001 h 6858000"/>
              <a:gd name="connsiteX9" fmla="*/ 1191186 w 10432916"/>
              <a:gd name="connsiteY9" fmla="*/ 11169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32916" h="6858000">
                <a:moveTo>
                  <a:pt x="1287962" y="0"/>
                </a:moveTo>
                <a:lnTo>
                  <a:pt x="9144956" y="0"/>
                </a:lnTo>
                <a:lnTo>
                  <a:pt x="9241731" y="111692"/>
                </a:lnTo>
                <a:cubicBezTo>
                  <a:pt x="9985889" y="1013175"/>
                  <a:pt x="10432916" y="2168897"/>
                  <a:pt x="10432916" y="3429001"/>
                </a:cubicBezTo>
                <a:cubicBezTo>
                  <a:pt x="10432916" y="4689105"/>
                  <a:pt x="9985889" y="5844827"/>
                  <a:pt x="9241730" y="6746310"/>
                </a:cubicBezTo>
                <a:lnTo>
                  <a:pt x="9144957" y="6858000"/>
                </a:lnTo>
                <a:lnTo>
                  <a:pt x="1287959" y="6858000"/>
                </a:lnTo>
                <a:lnTo>
                  <a:pt x="1191186" y="6746310"/>
                </a:lnTo>
                <a:cubicBezTo>
                  <a:pt x="447027" y="5844827"/>
                  <a:pt x="0" y="4689105"/>
                  <a:pt x="0" y="3429001"/>
                </a:cubicBezTo>
                <a:cubicBezTo>
                  <a:pt x="0" y="2168897"/>
                  <a:pt x="447027" y="1013175"/>
                  <a:pt x="1191186" y="11169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5C8F04BD-D093-45D0-B54C-50FDB308B4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4942" y="0"/>
            <a:ext cx="9922116" cy="6858000"/>
          </a:xfrm>
          <a:custGeom>
            <a:avLst/>
            <a:gdLst>
              <a:gd name="connsiteX0" fmla="*/ 1378575 w 9922116"/>
              <a:gd name="connsiteY0" fmla="*/ 0 h 6858000"/>
              <a:gd name="connsiteX1" fmla="*/ 8543542 w 9922116"/>
              <a:gd name="connsiteY1" fmla="*/ 0 h 6858000"/>
              <a:gd name="connsiteX2" fmla="*/ 8633323 w 9922116"/>
              <a:gd name="connsiteY2" fmla="*/ 94145 h 6858000"/>
              <a:gd name="connsiteX3" fmla="*/ 9922116 w 9922116"/>
              <a:gd name="connsiteY3" fmla="*/ 3429001 h 6858000"/>
              <a:gd name="connsiteX4" fmla="*/ 8633323 w 9922116"/>
              <a:gd name="connsiteY4" fmla="*/ 6763858 h 6858000"/>
              <a:gd name="connsiteX5" fmla="*/ 8543544 w 9922116"/>
              <a:gd name="connsiteY5" fmla="*/ 6858000 h 6858000"/>
              <a:gd name="connsiteX6" fmla="*/ 1378573 w 9922116"/>
              <a:gd name="connsiteY6" fmla="*/ 6858000 h 6858000"/>
              <a:gd name="connsiteX7" fmla="*/ 1288793 w 9922116"/>
              <a:gd name="connsiteY7" fmla="*/ 6763858 h 6858000"/>
              <a:gd name="connsiteX8" fmla="*/ 0 w 9922116"/>
              <a:gd name="connsiteY8" fmla="*/ 3429001 h 6858000"/>
              <a:gd name="connsiteX9" fmla="*/ 1288793 w 9922116"/>
              <a:gd name="connsiteY9" fmla="*/ 9414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22116" h="6858000">
                <a:moveTo>
                  <a:pt x="1378575" y="0"/>
                </a:moveTo>
                <a:lnTo>
                  <a:pt x="8543542" y="0"/>
                </a:lnTo>
                <a:lnTo>
                  <a:pt x="8633323" y="94145"/>
                </a:lnTo>
                <a:cubicBezTo>
                  <a:pt x="9434072" y="974941"/>
                  <a:pt x="9922116" y="2144991"/>
                  <a:pt x="9922116" y="3429001"/>
                </a:cubicBezTo>
                <a:cubicBezTo>
                  <a:pt x="9922116" y="4713011"/>
                  <a:pt x="9434072" y="5883061"/>
                  <a:pt x="8633323" y="6763858"/>
                </a:cubicBezTo>
                <a:lnTo>
                  <a:pt x="8543544" y="6858000"/>
                </a:lnTo>
                <a:lnTo>
                  <a:pt x="1378573" y="6858000"/>
                </a:lnTo>
                <a:lnTo>
                  <a:pt x="1288793" y="6763858"/>
                </a:lnTo>
                <a:cubicBezTo>
                  <a:pt x="488044" y="5883061"/>
                  <a:pt x="0" y="4713011"/>
                  <a:pt x="0" y="3429001"/>
                </a:cubicBezTo>
                <a:cubicBezTo>
                  <a:pt x="0" y="2144991"/>
                  <a:pt x="488044" y="974941"/>
                  <a:pt x="1288793" y="94145"/>
                </a:cubicBezTo>
                <a:close/>
              </a:path>
            </a:pathLst>
          </a:custGeom>
          <a:solidFill>
            <a:schemeClr val="bg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0C3C319-8E15-43BF-ADCC-F67CDB13B3A0}"/>
              </a:ext>
            </a:extLst>
          </p:cNvPr>
          <p:cNvSpPr>
            <a:spLocks noGrp="1"/>
          </p:cNvSpPr>
          <p:nvPr>
            <p:ph type="title"/>
          </p:nvPr>
        </p:nvSpPr>
        <p:spPr>
          <a:xfrm>
            <a:off x="2311147" y="365760"/>
            <a:ext cx="7569706" cy="1288238"/>
          </a:xfrm>
        </p:spPr>
        <p:txBody>
          <a:bodyPr anchor="ctr">
            <a:normAutofit/>
          </a:bodyPr>
          <a:lstStyle/>
          <a:p>
            <a:pPr algn="ctr"/>
            <a:r>
              <a:rPr lang="en-US" dirty="0"/>
              <a:t>Analysis of its flaws</a:t>
            </a:r>
            <a:endParaRPr lang="en-US"/>
          </a:p>
        </p:txBody>
      </p:sp>
      <p:sp>
        <p:nvSpPr>
          <p:cNvPr id="3" name="Content Placeholder 2">
            <a:extLst>
              <a:ext uri="{FF2B5EF4-FFF2-40B4-BE49-F238E27FC236}">
                <a16:creationId xmlns:a16="http://schemas.microsoft.com/office/drawing/2014/main" id="{9699911E-4522-415B-887B-6E02ADEB33EE}"/>
              </a:ext>
            </a:extLst>
          </p:cNvPr>
          <p:cNvSpPr>
            <a:spLocks noGrp="1"/>
          </p:cNvSpPr>
          <p:nvPr>
            <p:ph idx="1"/>
          </p:nvPr>
        </p:nvSpPr>
        <p:spPr>
          <a:xfrm>
            <a:off x="2165569" y="1956816"/>
            <a:ext cx="7860863" cy="4024884"/>
          </a:xfrm>
        </p:spPr>
        <p:txBody>
          <a:bodyPr anchor="t">
            <a:normAutofit/>
          </a:bodyPr>
          <a:lstStyle/>
          <a:p>
            <a:r>
              <a:rPr lang="en-US" sz="2000" dirty="0"/>
              <a:t>If you don’t inspect it carefully, this graph appears to be saying that the </a:t>
            </a:r>
            <a:r>
              <a:rPr lang="en-US" sz="2000" i="1" dirty="0"/>
              <a:t>labor force participation rate</a:t>
            </a:r>
            <a:r>
              <a:rPr lang="en-US" sz="2000" dirty="0"/>
              <a:t> (LFPR from now on) of women in the United States had overtaken the LFPR of men around 1988 or 1989 when the green line in the graph intersects the blue line</a:t>
            </a:r>
          </a:p>
          <a:p>
            <a:r>
              <a:rPr lang="en-US" sz="2000" dirty="0"/>
              <a:t>I will highlight intersection this on the next slide</a:t>
            </a:r>
          </a:p>
          <a:p>
            <a:r>
              <a:rPr lang="en-US" sz="2000" dirty="0"/>
              <a:t>The graph has a different vertical axis for each LFPR line</a:t>
            </a:r>
          </a:p>
          <a:p>
            <a:r>
              <a:rPr lang="en-US" sz="2000" dirty="0"/>
              <a:t>A blue LFPR vertical axis on the left side for men</a:t>
            </a:r>
          </a:p>
          <a:p>
            <a:r>
              <a:rPr lang="en-US" sz="2000" dirty="0"/>
              <a:t>A green LFPR vertical axis on the right side for women</a:t>
            </a:r>
          </a:p>
          <a:p>
            <a:r>
              <a:rPr lang="en-US" sz="2000" dirty="0"/>
              <a:t>This might not be a problem if it was pointed out explicitly in the blog post somewhere above or below this graph, but it was not</a:t>
            </a:r>
          </a:p>
          <a:p>
            <a:r>
              <a:rPr lang="en-US" sz="2000" dirty="0"/>
              <a:t>I will highlight its lack of explanation in the next slide as well</a:t>
            </a:r>
          </a:p>
          <a:p>
            <a:endParaRPr lang="en-US" sz="2000" dirty="0"/>
          </a:p>
          <a:p>
            <a:endParaRPr lang="en-US" sz="2000" dirty="0"/>
          </a:p>
        </p:txBody>
      </p:sp>
    </p:spTree>
    <p:extLst>
      <p:ext uri="{BB962C8B-B14F-4D97-AF65-F5344CB8AC3E}">
        <p14:creationId xmlns:p14="http://schemas.microsoft.com/office/powerpoint/2010/main" val="399031469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advTm="51581"/>
    </mc:Choice>
    <mc:Fallback>
      <p:transition spd="slow" advTm="51581"/>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C0256CD-50C0-468C-A964-7F12E686DFBA}"/>
              </a:ext>
            </a:extLst>
          </p:cNvPr>
          <p:cNvSpPr>
            <a:spLocks noGrp="1"/>
          </p:cNvSpPr>
          <p:nvPr>
            <p:ph type="title"/>
          </p:nvPr>
        </p:nvSpPr>
        <p:spPr>
          <a:xfrm>
            <a:off x="651307" y="640081"/>
            <a:ext cx="3377183" cy="3681976"/>
          </a:xfrm>
          <a:solidFill>
            <a:schemeClr val="bg2">
              <a:lumMod val="25000"/>
            </a:schemeClr>
          </a:solidFill>
        </p:spPr>
        <p:txBody>
          <a:bodyPr vert="horz" lIns="91440" tIns="45720" rIns="91440" bIns="45720" rtlCol="0" anchor="b">
            <a:normAutofit/>
          </a:bodyPr>
          <a:lstStyle/>
          <a:p>
            <a:r>
              <a:rPr lang="en-US" sz="3700" dirty="0">
                <a:solidFill>
                  <a:schemeClr val="bg1"/>
                </a:solidFill>
              </a:rPr>
              <a:t>Highlighting the misleading intersection and including the description of the graph in the blog post</a:t>
            </a:r>
          </a:p>
        </p:txBody>
      </p:sp>
      <p:pic>
        <p:nvPicPr>
          <p:cNvPr id="6" name="Picture 5" descr="Chart, line chart&#10;&#10;Description automatically generated">
            <a:extLst>
              <a:ext uri="{FF2B5EF4-FFF2-40B4-BE49-F238E27FC236}">
                <a16:creationId xmlns:a16="http://schemas.microsoft.com/office/drawing/2014/main" id="{19041E20-A7BC-4D00-96F2-D007DFAAA2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66158" y="0"/>
            <a:ext cx="7043700" cy="6858000"/>
          </a:xfrm>
          <a:prstGeom prst="rect">
            <a:avLst/>
          </a:prstGeom>
        </p:spPr>
      </p:pic>
    </p:spTree>
    <p:extLst>
      <p:ext uri="{BB962C8B-B14F-4D97-AF65-F5344CB8AC3E}">
        <p14:creationId xmlns:p14="http://schemas.microsoft.com/office/powerpoint/2010/main" val="1573016969"/>
      </p:ext>
    </p:extLst>
  </p:cSld>
  <p:clrMapOvr>
    <a:masterClrMapping/>
  </p:clrMapOvr>
  <mc:AlternateContent xmlns:mc="http://schemas.openxmlformats.org/markup-compatibility/2006">
    <mc:Choice xmlns:p14="http://schemas.microsoft.com/office/powerpoint/2010/main" Requires="p14">
      <p:transition spd="slow" p14:dur="2000" advTm="40157"/>
    </mc:Choice>
    <mc:Fallback>
      <p:transition spd="slow" advTm="40157"/>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A4D4A8-7E57-4393-8389-442E44A87C8B}"/>
              </a:ext>
            </a:extLst>
          </p:cNvPr>
          <p:cNvSpPr>
            <a:spLocks noGrp="1"/>
          </p:cNvSpPr>
          <p:nvPr>
            <p:ph type="title"/>
          </p:nvPr>
        </p:nvSpPr>
        <p:spPr>
          <a:xfrm>
            <a:off x="804673" y="1445494"/>
            <a:ext cx="3616856" cy="4376572"/>
          </a:xfrm>
        </p:spPr>
        <p:txBody>
          <a:bodyPr anchor="ctr">
            <a:normAutofit/>
          </a:bodyPr>
          <a:lstStyle/>
          <a:p>
            <a:r>
              <a:rPr lang="en-US" sz="4800" dirty="0"/>
              <a:t>One other noteworthy flaw in the bad graphic</a:t>
            </a:r>
          </a:p>
        </p:txBody>
      </p:sp>
      <p:sp>
        <p:nvSpPr>
          <p:cNvPr id="8" name="Freeform: Shape 7">
            <a:extLst>
              <a:ext uri="{FF2B5EF4-FFF2-40B4-BE49-F238E27FC236}">
                <a16:creationId xmlns:a16="http://schemas.microsoft.com/office/drawing/2014/main" id="{DFF2AC85-FAA0-4844-813F-83C04D738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7636" y="0"/>
            <a:ext cx="7281316" cy="6858000"/>
          </a:xfrm>
          <a:custGeom>
            <a:avLst/>
            <a:gdLst>
              <a:gd name="connsiteX0" fmla="*/ 361354 w 7281316"/>
              <a:gd name="connsiteY0" fmla="*/ 0 h 6858000"/>
              <a:gd name="connsiteX1" fmla="*/ 7281316 w 7281316"/>
              <a:gd name="connsiteY1" fmla="*/ 0 h 6858000"/>
              <a:gd name="connsiteX2" fmla="*/ 7281316 w 7281316"/>
              <a:gd name="connsiteY2" fmla="*/ 6858000 h 6858000"/>
              <a:gd name="connsiteX3" fmla="*/ 696735 w 7281316"/>
              <a:gd name="connsiteY3" fmla="*/ 6858000 h 6858000"/>
              <a:gd name="connsiteX4" fmla="*/ 690849 w 7281316"/>
              <a:gd name="connsiteY4" fmla="*/ 6842426 h 6858000"/>
              <a:gd name="connsiteX5" fmla="*/ 335637 w 7281316"/>
              <a:gd name="connsiteY5" fmla="*/ 9472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81316" h="6858000">
                <a:moveTo>
                  <a:pt x="361354" y="0"/>
                </a:moveTo>
                <a:lnTo>
                  <a:pt x="7281316" y="0"/>
                </a:lnTo>
                <a:lnTo>
                  <a:pt x="7281316" y="6858000"/>
                </a:lnTo>
                <a:lnTo>
                  <a:pt x="696735" y="6858000"/>
                </a:lnTo>
                <a:lnTo>
                  <a:pt x="690849" y="6842426"/>
                </a:lnTo>
                <a:cubicBezTo>
                  <a:pt x="-65870" y="4704140"/>
                  <a:pt x="-226206" y="2374054"/>
                  <a:pt x="335637" y="9472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9CC0F1E-BAA2-47B1-8F83-7ECB9FD9E0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89558" y="0"/>
            <a:ext cx="6999394" cy="6858000"/>
          </a:xfrm>
          <a:custGeom>
            <a:avLst/>
            <a:gdLst>
              <a:gd name="connsiteX0" fmla="*/ 6999394 w 6999394"/>
              <a:gd name="connsiteY0" fmla="*/ 0 h 6858000"/>
              <a:gd name="connsiteX1" fmla="*/ 6999394 w 6999394"/>
              <a:gd name="connsiteY1" fmla="*/ 6858000 h 6858000"/>
              <a:gd name="connsiteX2" fmla="*/ 717029 w 6999394"/>
              <a:gd name="connsiteY2" fmla="*/ 6858000 h 6858000"/>
              <a:gd name="connsiteX3" fmla="*/ 623642 w 6999394"/>
              <a:gd name="connsiteY3" fmla="*/ 6599363 h 6858000"/>
              <a:gd name="connsiteX4" fmla="*/ 319533 w 6999394"/>
              <a:gd name="connsiteY4" fmla="*/ 193787 h 6858000"/>
              <a:gd name="connsiteX5" fmla="*/ 371685 w 6999394"/>
              <a:gd name="connsiteY5"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99394" h="6858000">
                <a:moveTo>
                  <a:pt x="6999394" y="0"/>
                </a:moveTo>
                <a:lnTo>
                  <a:pt x="6999394" y="6858000"/>
                </a:lnTo>
                <a:lnTo>
                  <a:pt x="717029" y="6858000"/>
                </a:lnTo>
                <a:lnTo>
                  <a:pt x="623642" y="6599363"/>
                </a:lnTo>
                <a:cubicBezTo>
                  <a:pt x="-67685" y="4563346"/>
                  <a:pt x="-206622" y="2355719"/>
                  <a:pt x="319533" y="193787"/>
                </a:cubicBezTo>
                <a:lnTo>
                  <a:pt x="371685" y="1"/>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4816EFD-66DE-45B1-8911-CF7693AE3574}"/>
              </a:ext>
            </a:extLst>
          </p:cNvPr>
          <p:cNvSpPr>
            <a:spLocks noGrp="1"/>
          </p:cNvSpPr>
          <p:nvPr>
            <p:ph idx="1"/>
          </p:nvPr>
        </p:nvSpPr>
        <p:spPr>
          <a:xfrm>
            <a:off x="6096000" y="1399032"/>
            <a:ext cx="5501834" cy="4471416"/>
          </a:xfrm>
        </p:spPr>
        <p:txBody>
          <a:bodyPr anchor="ctr">
            <a:normAutofit/>
          </a:bodyPr>
          <a:lstStyle/>
          <a:p>
            <a:r>
              <a:rPr lang="en-US" sz="2000">
                <a:solidFill>
                  <a:schemeClr val="bg1"/>
                </a:solidFill>
              </a:rPr>
              <a:t>I instantly knew when I first saw the graph that the translucent grey rectangles throughout it represent recessions because that is a standard feature in graphs made by economists</a:t>
            </a:r>
          </a:p>
          <a:p>
            <a:r>
              <a:rPr lang="en-US" sz="2000">
                <a:solidFill>
                  <a:schemeClr val="bg1"/>
                </a:solidFill>
              </a:rPr>
              <a:t>Why?</a:t>
            </a:r>
          </a:p>
          <a:p>
            <a:r>
              <a:rPr lang="en-US" sz="2000">
                <a:solidFill>
                  <a:schemeClr val="bg1"/>
                </a:solidFill>
              </a:rPr>
              <a:t>Because I happen to have a bachelor’s degree in economics</a:t>
            </a:r>
          </a:p>
          <a:p>
            <a:r>
              <a:rPr lang="en-US" sz="2000">
                <a:solidFill>
                  <a:schemeClr val="bg1"/>
                </a:solidFill>
              </a:rPr>
              <a:t>However, most people do not have a background in economics</a:t>
            </a:r>
          </a:p>
          <a:p>
            <a:r>
              <a:rPr lang="en-US" sz="2000">
                <a:solidFill>
                  <a:schemeClr val="bg1"/>
                </a:solidFill>
              </a:rPr>
              <a:t>Everyone I showed it to who had not studied economics asked me what the grey bars were for, so an explanation of what they meant should have been included </a:t>
            </a:r>
          </a:p>
        </p:txBody>
      </p:sp>
    </p:spTree>
    <p:extLst>
      <p:ext uri="{BB962C8B-B14F-4D97-AF65-F5344CB8AC3E}">
        <p14:creationId xmlns:p14="http://schemas.microsoft.com/office/powerpoint/2010/main" val="393140040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advTm="43617"/>
    </mc:Choice>
    <mc:Fallback>
      <p:transition spd="slow" advTm="43617"/>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18" name="Rectangle 19">
            <a:extLst>
              <a:ext uri="{FF2B5EF4-FFF2-40B4-BE49-F238E27FC236}">
                <a16:creationId xmlns:a16="http://schemas.microsoft.com/office/drawing/2014/main" id="{A5711A0E-A428-4ED1-96CB-33D69FD84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0874" y="2043803"/>
            <a:ext cx="10190252" cy="80683"/>
          </a:xfrm>
          <a:prstGeom prst="rect">
            <a:avLst/>
          </a:prstGeom>
          <a:solidFill>
            <a:schemeClr val="tx1">
              <a:lumMod val="50000"/>
              <a:lumOff val="50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5" name="Content Placeholder 14" descr="Graphical user interface, application, table, Excel&#10;&#10;Description automatically generated">
            <a:extLst>
              <a:ext uri="{FF2B5EF4-FFF2-40B4-BE49-F238E27FC236}">
                <a16:creationId xmlns:a16="http://schemas.microsoft.com/office/drawing/2014/main" id="{0E99D1A4-5112-494B-8B2A-9408BF82DF23}"/>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295400" y="2374900"/>
            <a:ext cx="4749800" cy="3606800"/>
          </a:xfrm>
        </p:spPr>
      </p:pic>
      <p:pic>
        <p:nvPicPr>
          <p:cNvPr id="11" name="Content Placeholder 10" descr="A screenshot of a computer&#10;&#10;Description automatically generated">
            <a:extLst>
              <a:ext uri="{FF2B5EF4-FFF2-40B4-BE49-F238E27FC236}">
                <a16:creationId xmlns:a16="http://schemas.microsoft.com/office/drawing/2014/main" id="{1B280530-C290-428B-B7BA-94325940D35F}"/>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108700" y="2374900"/>
            <a:ext cx="4749800" cy="3606800"/>
          </a:xfrm>
        </p:spPr>
      </p:pic>
      <p:sp>
        <p:nvSpPr>
          <p:cNvPr id="2" name="Title 1">
            <a:extLst>
              <a:ext uri="{FF2B5EF4-FFF2-40B4-BE49-F238E27FC236}">
                <a16:creationId xmlns:a16="http://schemas.microsoft.com/office/drawing/2014/main" id="{8BDFA740-8547-4FA1-9699-E8252F62AB17}"/>
              </a:ext>
            </a:extLst>
          </p:cNvPr>
          <p:cNvSpPr>
            <a:spLocks noGrp="1"/>
          </p:cNvSpPr>
          <p:nvPr>
            <p:ph type="title"/>
          </p:nvPr>
        </p:nvSpPr>
        <p:spPr>
          <a:xfrm>
            <a:off x="870204" y="606564"/>
            <a:ext cx="2654874" cy="1325563"/>
          </a:xfrm>
        </p:spPr>
        <p:txBody>
          <a:bodyPr vert="horz" lIns="91440" tIns="45720" rIns="91440" bIns="45720" rtlCol="0" anchor="ctr">
            <a:normAutofit/>
          </a:bodyPr>
          <a:lstStyle/>
          <a:p>
            <a:r>
              <a:rPr lang="en-US" kern="1200" dirty="0">
                <a:solidFill>
                  <a:schemeClr val="bg1"/>
                </a:solidFill>
                <a:latin typeface="+mj-lt"/>
                <a:ea typeface="+mj-ea"/>
                <a:cs typeface="+mj-cs"/>
              </a:rPr>
              <a:t>The Data</a:t>
            </a:r>
          </a:p>
        </p:txBody>
      </p:sp>
      <p:sp>
        <p:nvSpPr>
          <p:cNvPr id="19" name="TextBox 18">
            <a:extLst>
              <a:ext uri="{FF2B5EF4-FFF2-40B4-BE49-F238E27FC236}">
                <a16:creationId xmlns:a16="http://schemas.microsoft.com/office/drawing/2014/main" id="{37A47187-656D-4853-B03B-39D04912A46D}"/>
              </a:ext>
            </a:extLst>
          </p:cNvPr>
          <p:cNvSpPr txBox="1"/>
          <p:nvPr/>
        </p:nvSpPr>
        <p:spPr>
          <a:xfrm>
            <a:off x="5444197" y="196948"/>
            <a:ext cx="5746929" cy="1231106"/>
          </a:xfrm>
          <a:prstGeom prst="rect">
            <a:avLst/>
          </a:prstGeom>
          <a:noFill/>
        </p:spPr>
        <p:txBody>
          <a:bodyPr wrap="square" rtlCol="0">
            <a:spAutoFit/>
          </a:bodyPr>
          <a:lstStyle/>
          <a:p>
            <a:r>
              <a:rPr lang="en-US" b="1" dirty="0">
                <a:solidFill>
                  <a:schemeClr val="bg1"/>
                </a:solidFill>
              </a:rPr>
              <a:t>Data Source URLs:</a:t>
            </a:r>
            <a:endParaRPr lang="en-US" dirty="0">
              <a:solidFill>
                <a:schemeClr val="bg1"/>
              </a:solidFill>
            </a:endParaRPr>
          </a:p>
          <a:p>
            <a:pPr marL="285750" indent="-285750">
              <a:buFont typeface="Arial" panose="020B0604020202020204" pitchFamily="34" charset="0"/>
              <a:buChar char="•"/>
            </a:pPr>
            <a:r>
              <a:rPr lang="en-US" sz="1400" dirty="0">
                <a:hlinkClick r:id="rId4"/>
              </a:rPr>
              <a:t>https://fred.stlouisfed.org/series/LNS11300001?fbclid=IwAR20n9K-sZaDYUYz37XPWY76zQu8TC0lK32OcRE6K8xnzfCbTo82zwCOsQ4</a:t>
            </a:r>
            <a:endParaRPr lang="en-US" sz="1400" dirty="0"/>
          </a:p>
          <a:p>
            <a:pPr marL="285750" indent="-285750">
              <a:buFont typeface="Arial" panose="020B0604020202020204" pitchFamily="34" charset="0"/>
              <a:buChar char="•"/>
            </a:pPr>
            <a:r>
              <a:rPr lang="en-US" sz="1400" dirty="0">
                <a:hlinkClick r:id="rId5"/>
              </a:rPr>
              <a:t>https://fred.stlouisfed.org/series/LNS11300002?fbclid=IwAR2V0FKuXGZTFvmmd-o1BwrZCNLHuQp6o_XWAMvhDp0OxC5dPvN3lh_7Kl0</a:t>
            </a:r>
            <a:endParaRPr lang="en-US" sz="1400" dirty="0"/>
          </a:p>
        </p:txBody>
      </p:sp>
    </p:spTree>
    <p:extLst>
      <p:ext uri="{BB962C8B-B14F-4D97-AF65-F5344CB8AC3E}">
        <p14:creationId xmlns:p14="http://schemas.microsoft.com/office/powerpoint/2010/main" val="250449640"/>
      </p:ext>
    </p:extLst>
  </p:cSld>
  <p:clrMapOvr>
    <a:masterClrMapping/>
  </p:clrMapOvr>
  <mc:AlternateContent xmlns:mc="http://schemas.openxmlformats.org/markup-compatibility/2006">
    <mc:Choice xmlns:p14="http://schemas.microsoft.com/office/powerpoint/2010/main" Requires="p14">
      <p:transition spd="slow" p14:dur="2000" advTm="4795"/>
    </mc:Choice>
    <mc:Fallback>
      <p:transition spd="slow" advTm="4795"/>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pic>
        <p:nvPicPr>
          <p:cNvPr id="9" name="Picture 8" descr="Chart, line chart&#10;&#10;Description automatically generated">
            <a:extLst>
              <a:ext uri="{FF2B5EF4-FFF2-40B4-BE49-F238E27FC236}">
                <a16:creationId xmlns:a16="http://schemas.microsoft.com/office/drawing/2014/main" id="{26F2B6F2-EE8C-4B2E-AD66-D5549A0DA0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04844" y="1423068"/>
            <a:ext cx="6862501" cy="5375625"/>
          </a:xfrm>
          <a:prstGeom prst="rect">
            <a:avLst/>
          </a:prstGeom>
        </p:spPr>
      </p:pic>
      <p:sp>
        <p:nvSpPr>
          <p:cNvPr id="2" name="Title 1">
            <a:extLst>
              <a:ext uri="{FF2B5EF4-FFF2-40B4-BE49-F238E27FC236}">
                <a16:creationId xmlns:a16="http://schemas.microsoft.com/office/drawing/2014/main" id="{7E50FC79-9065-409D-B94F-694D141434C1}"/>
              </a:ext>
            </a:extLst>
          </p:cNvPr>
          <p:cNvSpPr>
            <a:spLocks noGrp="1"/>
          </p:cNvSpPr>
          <p:nvPr>
            <p:ph type="title"/>
          </p:nvPr>
        </p:nvSpPr>
        <p:spPr>
          <a:xfrm>
            <a:off x="578294" y="0"/>
            <a:ext cx="10515600" cy="1308295"/>
          </a:xfrm>
        </p:spPr>
        <p:txBody>
          <a:bodyPr/>
          <a:lstStyle/>
          <a:p>
            <a:r>
              <a:rPr lang="en-US" dirty="0">
                <a:solidFill>
                  <a:schemeClr val="bg1"/>
                </a:solidFill>
              </a:rPr>
              <a:t>My redesign of “Chart 2”, the bad graph </a:t>
            </a:r>
          </a:p>
        </p:txBody>
      </p:sp>
      <p:sp>
        <p:nvSpPr>
          <p:cNvPr id="6" name="TextBox 5">
            <a:extLst>
              <a:ext uri="{FF2B5EF4-FFF2-40B4-BE49-F238E27FC236}">
                <a16:creationId xmlns:a16="http://schemas.microsoft.com/office/drawing/2014/main" id="{22362D17-1711-4775-B862-76C0C9221541}"/>
              </a:ext>
            </a:extLst>
          </p:cNvPr>
          <p:cNvSpPr txBox="1"/>
          <p:nvPr/>
        </p:nvSpPr>
        <p:spPr>
          <a:xfrm>
            <a:off x="6485206" y="2074475"/>
            <a:ext cx="872197" cy="338554"/>
          </a:xfrm>
          <a:prstGeom prst="rect">
            <a:avLst/>
          </a:prstGeom>
          <a:noFill/>
        </p:spPr>
        <p:txBody>
          <a:bodyPr wrap="square" rtlCol="0">
            <a:spAutoFit/>
          </a:bodyPr>
          <a:lstStyle/>
          <a:p>
            <a:r>
              <a:rPr lang="en-US" sz="1600" b="1" dirty="0">
                <a:solidFill>
                  <a:srgbClr val="00B0F0"/>
                </a:solidFill>
              </a:rPr>
              <a:t>Men</a:t>
            </a:r>
          </a:p>
        </p:txBody>
      </p:sp>
      <p:sp>
        <p:nvSpPr>
          <p:cNvPr id="7" name="TextBox 6">
            <a:extLst>
              <a:ext uri="{FF2B5EF4-FFF2-40B4-BE49-F238E27FC236}">
                <a16:creationId xmlns:a16="http://schemas.microsoft.com/office/drawing/2014/main" id="{4E1D82C1-0F47-499A-BCB3-D661A4CF4495}"/>
              </a:ext>
            </a:extLst>
          </p:cNvPr>
          <p:cNvSpPr txBox="1"/>
          <p:nvPr/>
        </p:nvSpPr>
        <p:spPr>
          <a:xfrm>
            <a:off x="6485206" y="4000401"/>
            <a:ext cx="1007165" cy="338554"/>
          </a:xfrm>
          <a:prstGeom prst="rect">
            <a:avLst/>
          </a:prstGeom>
          <a:noFill/>
        </p:spPr>
        <p:txBody>
          <a:bodyPr wrap="square" rtlCol="0">
            <a:spAutoFit/>
          </a:bodyPr>
          <a:lstStyle/>
          <a:p>
            <a:r>
              <a:rPr lang="en-US" sz="1600" b="1" dirty="0">
                <a:solidFill>
                  <a:srgbClr val="B90000"/>
                </a:solidFill>
              </a:rPr>
              <a:t>Women</a:t>
            </a:r>
          </a:p>
        </p:txBody>
      </p:sp>
    </p:spTree>
    <p:extLst>
      <p:ext uri="{BB962C8B-B14F-4D97-AF65-F5344CB8AC3E}">
        <p14:creationId xmlns:p14="http://schemas.microsoft.com/office/powerpoint/2010/main" val="1563876846"/>
      </p:ext>
    </p:extLst>
  </p:cSld>
  <p:clrMapOvr>
    <a:masterClrMapping/>
  </p:clrMapOvr>
  <mc:AlternateContent xmlns:mc="http://schemas.openxmlformats.org/markup-compatibility/2006">
    <mc:Choice xmlns:p14="http://schemas.microsoft.com/office/powerpoint/2010/main" Requires="p14">
      <p:transition spd="slow" p14:dur="2000" advTm="25644"/>
    </mc:Choice>
    <mc:Fallback>
      <p:transition spd="slow" advTm="25644"/>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pic>
        <p:nvPicPr>
          <p:cNvPr id="5" name="Picture 4" descr="Chart, line chart&#10;&#10;Description automatically generated">
            <a:extLst>
              <a:ext uri="{FF2B5EF4-FFF2-40B4-BE49-F238E27FC236}">
                <a16:creationId xmlns:a16="http://schemas.microsoft.com/office/drawing/2014/main" id="{63FB5939-CE91-434F-B72C-5690E9927E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2692" y="1981200"/>
            <a:ext cx="5450395" cy="4129087"/>
          </a:xfrm>
          <a:prstGeom prst="rect">
            <a:avLst/>
          </a:prstGeom>
        </p:spPr>
      </p:pic>
      <p:sp>
        <p:nvSpPr>
          <p:cNvPr id="2" name="Title 1">
            <a:extLst>
              <a:ext uri="{FF2B5EF4-FFF2-40B4-BE49-F238E27FC236}">
                <a16:creationId xmlns:a16="http://schemas.microsoft.com/office/drawing/2014/main" id="{5914BEBB-B719-4E8A-BD95-23BAFB1AADC9}"/>
              </a:ext>
            </a:extLst>
          </p:cNvPr>
          <p:cNvSpPr>
            <a:spLocks noGrp="1"/>
          </p:cNvSpPr>
          <p:nvPr>
            <p:ph type="title"/>
          </p:nvPr>
        </p:nvSpPr>
        <p:spPr>
          <a:xfrm>
            <a:off x="838200" y="0"/>
            <a:ext cx="10515600" cy="1077913"/>
          </a:xfrm>
        </p:spPr>
        <p:txBody>
          <a:bodyPr/>
          <a:lstStyle/>
          <a:p>
            <a:r>
              <a:rPr lang="en-US" dirty="0">
                <a:solidFill>
                  <a:schemeClr val="bg1"/>
                </a:solidFill>
              </a:rPr>
              <a:t>Side by side comparison</a:t>
            </a:r>
          </a:p>
        </p:txBody>
      </p:sp>
      <p:pic>
        <p:nvPicPr>
          <p:cNvPr id="7" name="Picture 6" descr="Chart, line chart&#10;&#10;Description automatically generated">
            <a:extLst>
              <a:ext uri="{FF2B5EF4-FFF2-40B4-BE49-F238E27FC236}">
                <a16:creationId xmlns:a16="http://schemas.microsoft.com/office/drawing/2014/main" id="{950A217C-6DF3-4CBC-B93A-C0F5A328E4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807055"/>
            <a:ext cx="5715798" cy="4477375"/>
          </a:xfrm>
          <a:prstGeom prst="rect">
            <a:avLst/>
          </a:prstGeom>
        </p:spPr>
      </p:pic>
      <p:sp>
        <p:nvSpPr>
          <p:cNvPr id="9" name="TextBox 8">
            <a:extLst>
              <a:ext uri="{FF2B5EF4-FFF2-40B4-BE49-F238E27FC236}">
                <a16:creationId xmlns:a16="http://schemas.microsoft.com/office/drawing/2014/main" id="{395F5C5F-140D-4BAC-804C-CB2E1A959606}"/>
              </a:ext>
            </a:extLst>
          </p:cNvPr>
          <p:cNvSpPr txBox="1"/>
          <p:nvPr/>
        </p:nvSpPr>
        <p:spPr>
          <a:xfrm>
            <a:off x="9442719" y="2317363"/>
            <a:ext cx="872197" cy="307777"/>
          </a:xfrm>
          <a:prstGeom prst="rect">
            <a:avLst/>
          </a:prstGeom>
          <a:noFill/>
        </p:spPr>
        <p:txBody>
          <a:bodyPr wrap="square" rtlCol="0">
            <a:spAutoFit/>
          </a:bodyPr>
          <a:lstStyle/>
          <a:p>
            <a:r>
              <a:rPr lang="en-US" sz="1400" b="1" dirty="0">
                <a:solidFill>
                  <a:srgbClr val="00B0F0"/>
                </a:solidFill>
              </a:rPr>
              <a:t>Men</a:t>
            </a:r>
          </a:p>
        </p:txBody>
      </p:sp>
      <p:sp>
        <p:nvSpPr>
          <p:cNvPr id="11" name="TextBox 10">
            <a:extLst>
              <a:ext uri="{FF2B5EF4-FFF2-40B4-BE49-F238E27FC236}">
                <a16:creationId xmlns:a16="http://schemas.microsoft.com/office/drawing/2014/main" id="{5B5D01D2-7980-4F40-A252-1EAAF9D83C4D}"/>
              </a:ext>
            </a:extLst>
          </p:cNvPr>
          <p:cNvSpPr txBox="1"/>
          <p:nvPr/>
        </p:nvSpPr>
        <p:spPr>
          <a:xfrm>
            <a:off x="9557018" y="3946954"/>
            <a:ext cx="1007165" cy="307777"/>
          </a:xfrm>
          <a:prstGeom prst="rect">
            <a:avLst/>
          </a:prstGeom>
          <a:noFill/>
        </p:spPr>
        <p:txBody>
          <a:bodyPr wrap="square" rtlCol="0">
            <a:spAutoFit/>
          </a:bodyPr>
          <a:lstStyle/>
          <a:p>
            <a:r>
              <a:rPr lang="en-US" sz="1400" b="1" dirty="0">
                <a:solidFill>
                  <a:srgbClr val="B90000"/>
                </a:solidFill>
              </a:rPr>
              <a:t>Women</a:t>
            </a:r>
          </a:p>
        </p:txBody>
      </p:sp>
    </p:spTree>
    <p:extLst>
      <p:ext uri="{BB962C8B-B14F-4D97-AF65-F5344CB8AC3E}">
        <p14:creationId xmlns:p14="http://schemas.microsoft.com/office/powerpoint/2010/main" val="3562305633"/>
      </p:ext>
    </p:extLst>
  </p:cSld>
  <p:clrMapOvr>
    <a:masterClrMapping/>
  </p:clrMapOvr>
  <mc:AlternateContent xmlns:mc="http://schemas.openxmlformats.org/markup-compatibility/2006">
    <mc:Choice xmlns:p14="http://schemas.microsoft.com/office/powerpoint/2010/main" Requires="p14">
      <p:transition spd="slow" p14:dur="2000" advTm="14091"/>
    </mc:Choice>
    <mc:Fallback>
      <p:transition spd="slow" advTm="14091"/>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IMING" val="|19.1|1.4"/>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TM16401375[[fn=Madison]]</Template>
  <TotalTime>110</TotalTime>
  <Words>720</Words>
  <Application>Microsoft Office PowerPoint</Application>
  <PresentationFormat>Widescreen</PresentationFormat>
  <Paragraphs>53</Paragraphs>
  <Slides>13</Slides>
  <Notes>0</Notes>
  <HiddenSlides>0</HiddenSlides>
  <MMClips>3</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Bad Graph Redesign Project Presentation</vt:lpstr>
      <vt:lpstr>The  misleading  graph I  chose to  redesign</vt:lpstr>
      <vt:lpstr>Source of the bad graph</vt:lpstr>
      <vt:lpstr>Analysis of its flaws</vt:lpstr>
      <vt:lpstr>Highlighting the misleading intersection and including the description of the graph in the blog post</vt:lpstr>
      <vt:lpstr>One other noteworthy flaw in the bad graphic</vt:lpstr>
      <vt:lpstr>The Data</vt:lpstr>
      <vt:lpstr>My redesign of “Chart 2”, the bad graph </vt:lpstr>
      <vt:lpstr>Side by side comparison</vt:lpstr>
      <vt:lpstr>R packages used in to redesign this graph</vt:lpstr>
      <vt:lpstr>Rcode used to create the graph</vt:lpstr>
      <vt:lpstr>Special Efforts and Acknowledgement </vt:lpstr>
      <vt:lpstr>Bad Graph Redesign Project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Bad Graph Redesign Project Presentation</dc:title>
  <dc:creator>Spencer Marlen-Starr</dc:creator>
  <cp:lastModifiedBy>Spencer Marlen-Starr</cp:lastModifiedBy>
  <cp:revision>1</cp:revision>
  <dcterms:created xsi:type="dcterms:W3CDTF">2020-11-19T02:53:48Z</dcterms:created>
  <dcterms:modified xsi:type="dcterms:W3CDTF">2020-11-19T04:50:43Z</dcterms:modified>
</cp:coreProperties>
</file>