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70" r:id="rId12"/>
    <p:sldId id="268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-90" y="-7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earch?q=#NECCDC&amp;src=hash" TargetMode="External"/><Relationship Id="rId2" Type="http://schemas.openxmlformats.org/officeDocument/2006/relationships/hyperlink" Target="https://twitter.com/sthuli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witter.com/mjbrende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alherber@syr.edu" TargetMode="External"/><Relationship Id="rId2" Type="http://schemas.openxmlformats.org/officeDocument/2006/relationships/hyperlink" Target="mailto:jmdollba@syr.ed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mailto:adrydzak@syr.edu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lang="en-US" sz="5400" dirty="0" smtClean="0"/>
              <a:t>Syracuse University </a:t>
            </a:r>
            <a:r>
              <a:rPr lang="en-US" sz="5400" dirty="0"/>
              <a:t>CCDC</a:t>
            </a:r>
            <a:br>
              <a:rPr lang="en-US" sz="5400" dirty="0"/>
            </a:br>
            <a:r>
              <a:rPr lang="en-US" sz="4000" dirty="0" smtClean="0"/>
              <a:t>Info Session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1154954" y="4777381"/>
            <a:ext cx="93733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hlinkClick r:id="rId2"/>
              </a:rPr>
              <a:t>@</a:t>
            </a:r>
            <a:r>
              <a:rPr lang="en-US" b="1" dirty="0" err="1">
                <a:latin typeface="Arial" panose="020B0604020202020204" pitchFamily="34" charset="0"/>
                <a:hlinkClick r:id="rId2"/>
              </a:rPr>
              <a:t>sthulin</a:t>
            </a:r>
            <a:r>
              <a:rPr lang="en-US" dirty="0">
                <a:latin typeface="Arial" panose="020B0604020202020204" pitchFamily="34" charset="0"/>
                <a:hlinkClick r:id="rId2"/>
              </a:rPr>
              <a:t> </a:t>
            </a:r>
            <a:endParaRPr lang="en-US" sz="14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panose="020B0604020202020204" pitchFamily="34" charset="0"/>
              </a:rPr>
              <a:t>"The </a:t>
            </a:r>
            <a:r>
              <a:rPr lang="en-US" dirty="0">
                <a:latin typeface="Arial" panose="020B0604020202020204" pitchFamily="34" charset="0"/>
              </a:rPr>
              <a:t>screen is white and the taskbar is gone ... is this expected?" </a:t>
            </a:r>
            <a:r>
              <a:rPr lang="en-US" dirty="0">
                <a:latin typeface="Arial" panose="020B0604020202020204" pitchFamily="34" charset="0"/>
                <a:hlinkClick r:id="rId3"/>
              </a:rPr>
              <a:t>#</a:t>
            </a:r>
            <a:r>
              <a:rPr lang="en-US" b="1" dirty="0">
                <a:latin typeface="Arial" panose="020B0604020202020204" pitchFamily="34" charset="0"/>
                <a:hlinkClick r:id="rId3"/>
              </a:rPr>
              <a:t>NECCDC</a:t>
            </a:r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54955" y="5612738"/>
            <a:ext cx="1219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SA" dirty="0" smtClean="0">
                <a:latin typeface="Arial" panose="020B0604020202020204" pitchFamily="34" charset="0"/>
              </a:rPr>
              <a:t>‏</a:t>
            </a:r>
            <a:r>
              <a:rPr lang="en-US" dirty="0" smtClean="0">
                <a:latin typeface="Arial" panose="020B0604020202020204" pitchFamily="34" charset="0"/>
                <a:hlinkClick r:id="rId4"/>
              </a:rPr>
              <a:t>@</a:t>
            </a:r>
            <a:r>
              <a:rPr lang="en-US" b="1" dirty="0" err="1" smtClean="0">
                <a:latin typeface="Arial" panose="020B0604020202020204" pitchFamily="34" charset="0"/>
                <a:hlinkClick r:id="rId4"/>
              </a:rPr>
              <a:t>mjbrender</a:t>
            </a:r>
            <a:r>
              <a:rPr lang="en-US" dirty="0" smtClean="0">
                <a:latin typeface="Arial" panose="020B0604020202020204" pitchFamily="34" charset="0"/>
                <a:hlinkClick r:id="rId4"/>
              </a:rPr>
              <a:t> </a:t>
            </a:r>
            <a:r>
              <a:rPr lang="en-US" sz="1700" dirty="0" smtClean="0">
                <a:latin typeface="Arial" panose="020B0604020202020204" pitchFamily="34" charset="0"/>
              </a:rPr>
              <a:t> </a:t>
            </a:r>
            <a:endParaRPr lang="en-US" sz="1200" dirty="0" smtClean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panose="020B0604020202020204" pitchFamily="34" charset="0"/>
              </a:rPr>
              <a:t>I should have brought my t-shirt that says 'Network Administrators eat babies.' </a:t>
            </a:r>
            <a:r>
              <a:rPr lang="en-US" dirty="0" smtClean="0">
                <a:latin typeface="Arial" panose="020B0604020202020204" pitchFamily="34" charset="0"/>
                <a:hlinkClick r:id="rId3"/>
              </a:rPr>
              <a:t>#</a:t>
            </a:r>
            <a:r>
              <a:rPr lang="en-US" b="1" dirty="0" smtClean="0">
                <a:latin typeface="Arial" panose="020B0604020202020204" pitchFamily="34" charset="0"/>
                <a:hlinkClick r:id="rId3"/>
              </a:rPr>
              <a:t>NECCDC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80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CCDC –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parts are very nebulous.</a:t>
            </a:r>
          </a:p>
          <a:p>
            <a:pPr lvl="1"/>
            <a:r>
              <a:rPr lang="en-US" dirty="0" smtClean="0"/>
              <a:t>Only free tools: What is free? Free trial? Open source?  </a:t>
            </a:r>
          </a:p>
          <a:p>
            <a:pPr lvl="1"/>
            <a:r>
              <a:rPr lang="en-US" dirty="0" smtClean="0"/>
              <a:t>White team can be very unhelpful.</a:t>
            </a:r>
          </a:p>
          <a:p>
            <a:pPr lvl="1"/>
            <a:r>
              <a:rPr lang="en-US" dirty="0" smtClean="0"/>
              <a:t>Some things are left for us to determine:</a:t>
            </a:r>
          </a:p>
          <a:p>
            <a:pPr lvl="2"/>
            <a:r>
              <a:rPr lang="en-US" dirty="0" smtClean="0"/>
              <a:t>Ex: White team direct access to computers.</a:t>
            </a:r>
          </a:p>
          <a:p>
            <a:r>
              <a:rPr lang="en-US" dirty="0" smtClean="0"/>
              <a:t>Other parts are very rigid.</a:t>
            </a:r>
            <a:endParaRPr lang="en-US" dirty="0"/>
          </a:p>
          <a:p>
            <a:pPr lvl="1"/>
            <a:r>
              <a:rPr lang="en-US" dirty="0" smtClean="0"/>
              <a:t>No coaches allowed in rooms.</a:t>
            </a:r>
          </a:p>
          <a:p>
            <a:pPr lvl="1"/>
            <a:r>
              <a:rPr lang="en-US" dirty="0" smtClean="0"/>
              <a:t>No USB drives allowed.</a:t>
            </a:r>
          </a:p>
          <a:p>
            <a:pPr lvl="1"/>
            <a:r>
              <a:rPr lang="en-US" dirty="0" smtClean="0"/>
              <a:t>Large packet, </a:t>
            </a:r>
            <a:r>
              <a:rPr lang="en-US" dirty="0" err="1" smtClean="0"/>
              <a:t>tl;dr</a:t>
            </a:r>
            <a:r>
              <a:rPr lang="en-US" dirty="0" smtClean="0"/>
              <a:t> rules.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68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convinced?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Chance to practice what you’ve heard about in class.</a:t>
            </a:r>
          </a:p>
          <a:p>
            <a:r>
              <a:rPr lang="en-US" dirty="0" smtClean="0"/>
              <a:t>Chance to learn new things.</a:t>
            </a:r>
          </a:p>
          <a:p>
            <a:r>
              <a:rPr lang="en-US" dirty="0" smtClean="0"/>
              <a:t>Malware you’ve read about (NY Times hacking?) is used here.</a:t>
            </a:r>
          </a:p>
          <a:p>
            <a:r>
              <a:rPr lang="en-US" dirty="0" smtClean="0"/>
              <a:t>Big money sponsors, they want YOU!</a:t>
            </a:r>
          </a:p>
          <a:p>
            <a:pPr lvl="1"/>
            <a:r>
              <a:rPr lang="en-US" dirty="0" smtClean="0"/>
              <a:t>Dell, EMC, Boeing, Un-named 3 letter agencies.</a:t>
            </a:r>
          </a:p>
          <a:p>
            <a:pPr lvl="1"/>
            <a:r>
              <a:rPr lang="en-US" dirty="0" smtClean="0"/>
              <a:t>Lots of networking. You will see these guys at other industry events.</a:t>
            </a:r>
          </a:p>
          <a:p>
            <a:r>
              <a:rPr lang="en-US" dirty="0" smtClean="0"/>
              <a:t>Super detailed after-action report with the red team. (AWE-some!)</a:t>
            </a:r>
          </a:p>
          <a:p>
            <a:r>
              <a:rPr lang="en-US" dirty="0" smtClean="0"/>
              <a:t>Candy room. Yeah, I said it. A room with free candy. And stuff.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6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have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Outside reading and research, highly collaborative.</a:t>
            </a:r>
          </a:p>
          <a:p>
            <a:r>
              <a:rPr lang="en-US" dirty="0" smtClean="0"/>
              <a:t>Practices happen whenever most of us can meet. Usually informal.</a:t>
            </a:r>
          </a:p>
          <a:p>
            <a:pPr lvl="1"/>
            <a:r>
              <a:rPr lang="en-US" dirty="0" smtClean="0"/>
              <a:t>CCENT room on the second floor of Hinds.</a:t>
            </a:r>
          </a:p>
          <a:p>
            <a:pPr lvl="1"/>
            <a:r>
              <a:rPr lang="en-US" dirty="0" smtClean="0"/>
              <a:t>A few late nights as we get closer to competition.</a:t>
            </a:r>
          </a:p>
          <a:p>
            <a:r>
              <a:rPr lang="en-US" dirty="0"/>
              <a:t>We have a sheet going around, put your email address on it, and you’ll be added to our listserv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Listserv email is: </a:t>
            </a:r>
            <a:r>
              <a:rPr lang="en-US" b="1" dirty="0" smtClean="0"/>
              <a:t>team@syr-ccdc.com</a:t>
            </a:r>
            <a:endParaRPr lang="en-US" b="1" dirty="0"/>
          </a:p>
          <a:p>
            <a:pPr lvl="1"/>
            <a:r>
              <a:rPr lang="en-US" dirty="0" smtClean="0"/>
              <a:t>Way for us to communicate to everyone at once.</a:t>
            </a:r>
            <a:endParaRPr lang="en-US" dirty="0"/>
          </a:p>
          <a:p>
            <a:pPr lvl="1"/>
            <a:r>
              <a:rPr lang="en-US" dirty="0" smtClean="0"/>
              <a:t>Collaborative structure, all members can post, once we get going.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65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“runs” this thing?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James </a:t>
            </a:r>
            <a:r>
              <a:rPr lang="en-US" dirty="0" err="1" smtClean="0"/>
              <a:t>Dollbaum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jmdollba@</a:t>
            </a:r>
            <a:r>
              <a:rPr lang="en-US" i="1" dirty="0" smtClean="0">
                <a:hlinkClick r:id="rId2"/>
              </a:rPr>
              <a:t>syr</a:t>
            </a:r>
            <a:r>
              <a:rPr lang="en-US" dirty="0" smtClean="0">
                <a:hlinkClick r:id="rId2"/>
              </a:rPr>
              <a:t>.edu</a:t>
            </a:r>
            <a:endParaRPr lang="en-US" dirty="0" smtClean="0"/>
          </a:p>
          <a:p>
            <a:pPr lvl="1"/>
            <a:r>
              <a:rPr lang="en-US" dirty="0" smtClean="0"/>
              <a:t>Leaves port 22 unsecure.</a:t>
            </a:r>
          </a:p>
          <a:p>
            <a:r>
              <a:rPr lang="en-US" dirty="0" smtClean="0"/>
              <a:t>Anthony Herbert Jr. </a:t>
            </a:r>
          </a:p>
          <a:p>
            <a:pPr lvl="1"/>
            <a:r>
              <a:rPr lang="en-US" dirty="0" smtClean="0">
                <a:hlinkClick r:id="rId3"/>
              </a:rPr>
              <a:t>alherber@syr.edu</a:t>
            </a:r>
            <a:endParaRPr lang="en-US" dirty="0" smtClean="0"/>
          </a:p>
          <a:p>
            <a:pPr lvl="1"/>
            <a:r>
              <a:rPr lang="en-US" dirty="0" smtClean="0"/>
              <a:t> Likes resetting routers.</a:t>
            </a:r>
          </a:p>
          <a:p>
            <a:r>
              <a:rPr lang="en-US" dirty="0" smtClean="0"/>
              <a:t>Alex Rydzak</a:t>
            </a:r>
          </a:p>
          <a:p>
            <a:pPr lvl="1"/>
            <a:r>
              <a:rPr lang="en-US" dirty="0" smtClean="0">
                <a:hlinkClick r:id="rId4"/>
              </a:rPr>
              <a:t>adrydzak@syr.edu</a:t>
            </a:r>
            <a:endParaRPr lang="en-US" dirty="0" smtClean="0"/>
          </a:p>
          <a:p>
            <a:pPr lvl="1"/>
            <a:r>
              <a:rPr lang="en-US" dirty="0" smtClean="0"/>
              <a:t>Has no idea what CCDC is.</a:t>
            </a:r>
          </a:p>
        </p:txBody>
      </p:sp>
      <p:pic>
        <p:nvPicPr>
          <p:cNvPr id="8200" name="Picture 8" descr="http://3.bp.blogspot.com/-pCGi_7Q_zcQ/TVSEiZq2DKI/AAAAAAAAAA8/7b6gmESbAl8/s1600/BFF%2527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1" y="3027218"/>
            <a:ext cx="4000500" cy="294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85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time…</a:t>
            </a:r>
            <a:endParaRPr lang="en-US" dirty="0"/>
          </a:p>
        </p:txBody>
      </p:sp>
      <p:pic>
        <p:nvPicPr>
          <p:cNvPr id="3076" name="Picture 4" descr="http://images.sodahead.com/polls/003485711/4432759866_huh_robert_pattinson_19956592_720_525_xlarg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076" y="1966097"/>
            <a:ext cx="4962525" cy="361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84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exactly is CCDC?</a:t>
            </a:r>
          </a:p>
          <a:p>
            <a:r>
              <a:rPr lang="en-US" dirty="0" smtClean="0"/>
              <a:t>Teams</a:t>
            </a:r>
          </a:p>
          <a:p>
            <a:r>
              <a:rPr lang="en-US" dirty="0" smtClean="0"/>
              <a:t>Injects and Incident Reports</a:t>
            </a:r>
          </a:p>
          <a:p>
            <a:r>
              <a:rPr lang="en-US" dirty="0" smtClean="0"/>
              <a:t>Scoring</a:t>
            </a:r>
          </a:p>
          <a:p>
            <a:r>
              <a:rPr lang="en-US" dirty="0" smtClean="0"/>
              <a:t>Rules</a:t>
            </a:r>
          </a:p>
          <a:p>
            <a:r>
              <a:rPr lang="en-US" dirty="0" smtClean="0"/>
              <a:t>What do I have to do?</a:t>
            </a:r>
          </a:p>
          <a:p>
            <a:r>
              <a:rPr lang="en-US" dirty="0" smtClean="0"/>
              <a:t>Questions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530540" y="2906137"/>
            <a:ext cx="4944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Official team motto:</a:t>
            </a:r>
            <a:br>
              <a:rPr lang="en-US" dirty="0" smtClean="0"/>
            </a:br>
            <a:r>
              <a:rPr lang="en-US" dirty="0" smtClean="0"/>
              <a:t>          “When in doubt…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778" y="3552468"/>
            <a:ext cx="45815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3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exactly is CCDC?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CCDC – Collegiate Cyber Defense Competition.</a:t>
            </a:r>
          </a:p>
          <a:p>
            <a:r>
              <a:rPr lang="en-US" dirty="0" smtClean="0"/>
              <a:t>Scenario based active network defense- with a twist.</a:t>
            </a:r>
          </a:p>
          <a:p>
            <a:r>
              <a:rPr lang="en-US" dirty="0" smtClean="0"/>
              <a:t>Competing against other colleges (RIT, SUNY Buffalo,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Multiple rounds:</a:t>
            </a:r>
          </a:p>
          <a:p>
            <a:pPr lvl="1"/>
            <a:r>
              <a:rPr lang="en-US" dirty="0" smtClean="0"/>
              <a:t>Virtual competition</a:t>
            </a:r>
            <a:endParaRPr lang="en-US" dirty="0"/>
          </a:p>
          <a:p>
            <a:pPr lvl="1"/>
            <a:r>
              <a:rPr lang="en-US" dirty="0" smtClean="0"/>
              <a:t>University hosted event</a:t>
            </a:r>
          </a:p>
          <a:p>
            <a:pPr lvl="2"/>
            <a:r>
              <a:rPr lang="en-US" dirty="0" smtClean="0"/>
              <a:t>Last year was at University of Maine. </a:t>
            </a:r>
            <a:r>
              <a:rPr lang="en-US" dirty="0" err="1" smtClean="0"/>
              <a:t>iSchool</a:t>
            </a:r>
            <a:r>
              <a:rPr lang="en-US" dirty="0" smtClean="0"/>
              <a:t> funded complete trip.</a:t>
            </a:r>
          </a:p>
          <a:p>
            <a:pPr lvl="1"/>
            <a:r>
              <a:rPr lang="en-US" dirty="0" smtClean="0"/>
              <a:t>Nationals (Texas?)</a:t>
            </a:r>
          </a:p>
          <a:p>
            <a:r>
              <a:rPr lang="en-US" dirty="0" smtClean="0"/>
              <a:t>10 team members. Undergrad and grad.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972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CCDC – Blue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Us, the trusty collegiate network warriors.</a:t>
            </a:r>
          </a:p>
          <a:p>
            <a:r>
              <a:rPr lang="en-US" dirty="0" smtClean="0"/>
              <a:t>Scenario: Blue team is the new IT team </a:t>
            </a:r>
            <a:br>
              <a:rPr lang="en-US" dirty="0" smtClean="0"/>
            </a:br>
            <a:r>
              <a:rPr lang="en-US" dirty="0" smtClean="0"/>
              <a:t>for a faux company, everyone was fired prior to your arrival due to a security leak. Given minimal information… </a:t>
            </a:r>
            <a:r>
              <a:rPr lang="en-US" dirty="0" err="1" smtClean="0"/>
              <a:t>anddddd</a:t>
            </a:r>
            <a:r>
              <a:rPr lang="en-US" dirty="0" smtClean="0"/>
              <a:t> GO!</a:t>
            </a:r>
          </a:p>
          <a:p>
            <a:r>
              <a:rPr lang="en-US" dirty="0" smtClean="0"/>
              <a:t>Room for all kinds of people needed:</a:t>
            </a:r>
          </a:p>
          <a:p>
            <a:pPr lvl="1"/>
            <a:r>
              <a:rPr lang="en-US" dirty="0" smtClean="0"/>
              <a:t>Windows, Linux, Unix (</a:t>
            </a:r>
            <a:r>
              <a:rPr lang="en-US" dirty="0" err="1" smtClean="0"/>
              <a:t>OpenSuse</a:t>
            </a:r>
            <a:r>
              <a:rPr lang="en-US" dirty="0" smtClean="0"/>
              <a:t> anyone?)</a:t>
            </a:r>
          </a:p>
          <a:p>
            <a:pPr lvl="1"/>
            <a:r>
              <a:rPr lang="en-US" dirty="0" smtClean="0"/>
              <a:t>Cisco devices, </a:t>
            </a:r>
            <a:r>
              <a:rPr lang="en-US" dirty="0" err="1" smtClean="0"/>
              <a:t>ios</a:t>
            </a:r>
            <a:r>
              <a:rPr lang="en-US" dirty="0" smtClean="0"/>
              <a:t> (not your phone)</a:t>
            </a:r>
          </a:p>
          <a:p>
            <a:pPr lvl="1"/>
            <a:r>
              <a:rPr lang="en-US" dirty="0" smtClean="0"/>
              <a:t>Services: email, DNS, Active Directory, web, MySQL</a:t>
            </a:r>
          </a:p>
          <a:p>
            <a:pPr lvl="1"/>
            <a:r>
              <a:rPr lang="en-US" dirty="0" smtClean="0"/>
              <a:t>Business tasks:  PCI compliance, report submission, </a:t>
            </a:r>
          </a:p>
          <a:p>
            <a:pPr marL="457200" lvl="1" indent="0">
              <a:buNone/>
            </a:pPr>
            <a:r>
              <a:rPr lang="en-US" dirty="0" smtClean="0"/>
              <a:t>incident tracking. White team interaction.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146" name="Picture 2" descr="http://farm1.staticflickr.com/73/231385188_27f340126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8" y="3721893"/>
            <a:ext cx="3368675" cy="252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56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CCDC </a:t>
            </a:r>
            <a:r>
              <a:rPr lang="en-US" dirty="0" smtClean="0"/>
              <a:t>– Red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Red Team</a:t>
            </a:r>
          </a:p>
          <a:p>
            <a:pPr lvl="1"/>
            <a:r>
              <a:rPr lang="en-US" dirty="0" smtClean="0"/>
              <a:t>The enemy. (but also </a:t>
            </a:r>
            <a:r>
              <a:rPr lang="en-US" dirty="0" err="1" smtClean="0"/>
              <a:t>kinda</a:t>
            </a:r>
            <a:r>
              <a:rPr lang="en-US" dirty="0" smtClean="0"/>
              <a:t> your friend)</a:t>
            </a:r>
          </a:p>
          <a:p>
            <a:pPr lvl="1"/>
            <a:r>
              <a:rPr lang="en-US" dirty="0" smtClean="0"/>
              <a:t>They may </a:t>
            </a:r>
            <a:r>
              <a:rPr lang="en-US" strike="sngStrike" dirty="0" smtClean="0"/>
              <a:t>or may not</a:t>
            </a:r>
            <a:r>
              <a:rPr lang="en-US" dirty="0" smtClean="0"/>
              <a:t> be hung over while owning your network.</a:t>
            </a:r>
          </a:p>
          <a:p>
            <a:pPr lvl="1"/>
            <a:r>
              <a:rPr lang="en-US" dirty="0" smtClean="0"/>
              <a:t>THEY WILL GET IN!</a:t>
            </a:r>
          </a:p>
          <a:p>
            <a:pPr lvl="2"/>
            <a:r>
              <a:rPr lang="en-US" dirty="0" smtClean="0"/>
              <a:t>All machines were owned from the start last year</a:t>
            </a:r>
          </a:p>
          <a:p>
            <a:pPr lvl="1"/>
            <a:r>
              <a:rPr lang="en-US" dirty="0"/>
              <a:t>EVERYTHING is in play.</a:t>
            </a:r>
          </a:p>
          <a:p>
            <a:pPr lvl="2"/>
            <a:r>
              <a:rPr lang="en-US" dirty="0"/>
              <a:t>Did you notice the guy outside the room taking pictures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of </a:t>
            </a:r>
            <a:r>
              <a:rPr lang="en-US" dirty="0"/>
              <a:t>the whiteboard? YES THIS ACTUALLY HAPPENED!</a:t>
            </a:r>
          </a:p>
          <a:p>
            <a:pPr lvl="2"/>
            <a:r>
              <a:rPr lang="en-US" dirty="0"/>
              <a:t>They will try to social engineer you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Fake Ethernet ports in the bathrooms? WTF?</a:t>
            </a:r>
          </a:p>
          <a:p>
            <a:pPr lvl="1"/>
            <a:r>
              <a:rPr lang="en-US" dirty="0" smtClean="0"/>
              <a:t>Strange pony obsession.</a:t>
            </a:r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174" name="Picture 6" descr="http://www.floridaskininstitute.com/Portals/28512/images/awesome-guy-arm-tatto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700" y="3239298"/>
            <a:ext cx="2692443" cy="333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11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https://pbs.twimg.com/media/Anp9_TrCMAA8-y9.jpg: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838199"/>
            <a:ext cx="72136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3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CCDC </a:t>
            </a:r>
            <a:r>
              <a:rPr lang="en-US" dirty="0" smtClean="0"/>
              <a:t>– Other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White Team</a:t>
            </a:r>
          </a:p>
          <a:p>
            <a:pPr lvl="1"/>
            <a:r>
              <a:rPr lang="en-US" dirty="0" smtClean="0"/>
              <a:t>The judges and “CEO” of the faux company </a:t>
            </a:r>
          </a:p>
          <a:p>
            <a:pPr marL="457200" lvl="1" indent="0">
              <a:buNone/>
            </a:pPr>
            <a:r>
              <a:rPr lang="en-US" dirty="0" smtClean="0"/>
              <a:t>blue team works for.</a:t>
            </a:r>
          </a:p>
          <a:p>
            <a:pPr lvl="1"/>
            <a:r>
              <a:rPr lang="en-US" dirty="0" smtClean="0"/>
              <a:t>Any incident reports go to these guys.</a:t>
            </a:r>
          </a:p>
          <a:p>
            <a:pPr lvl="1"/>
            <a:r>
              <a:rPr lang="en-US" dirty="0" smtClean="0"/>
              <a:t>Any requests for downtime go to these guys.</a:t>
            </a:r>
          </a:p>
          <a:p>
            <a:pPr lvl="1"/>
            <a:r>
              <a:rPr lang="en-US" dirty="0" smtClean="0"/>
              <a:t>Any clarification on rules go to these guys.</a:t>
            </a:r>
          </a:p>
          <a:p>
            <a:r>
              <a:rPr lang="en-US" dirty="0" smtClean="0"/>
              <a:t>Black Team</a:t>
            </a:r>
            <a:endParaRPr lang="en-US" dirty="0"/>
          </a:p>
          <a:p>
            <a:pPr lvl="1"/>
            <a:r>
              <a:rPr lang="en-US" dirty="0" smtClean="0"/>
              <a:t>The ones that set up the network. </a:t>
            </a:r>
          </a:p>
          <a:p>
            <a:r>
              <a:rPr lang="en-US" dirty="0" smtClean="0"/>
              <a:t>Gold Team (optional)</a:t>
            </a:r>
            <a:endParaRPr lang="en-US" dirty="0"/>
          </a:p>
          <a:p>
            <a:pPr lvl="1"/>
            <a:r>
              <a:rPr lang="en-US" dirty="0" smtClean="0"/>
              <a:t>Subject of myth and legend.</a:t>
            </a:r>
          </a:p>
          <a:p>
            <a:r>
              <a:rPr lang="en-US" dirty="0" smtClean="0"/>
              <a:t>Gamboge</a:t>
            </a:r>
            <a:r>
              <a:rPr lang="en-US" b="1" dirty="0" smtClean="0"/>
              <a:t> </a:t>
            </a:r>
            <a:r>
              <a:rPr lang="en-US" dirty="0" smtClean="0"/>
              <a:t>Team </a:t>
            </a:r>
          </a:p>
          <a:p>
            <a:pPr lvl="1"/>
            <a:r>
              <a:rPr lang="en-US" dirty="0" smtClean="0"/>
              <a:t>Now we’re just messing with you.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122" name="Picture 2" descr="http://iprexvoices.com/wp-content/uploads/2013/01/CE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618" y="2946400"/>
            <a:ext cx="3639236" cy="350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445169" y="2198469"/>
            <a:ext cx="4261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/>
              <a:t>“Computer? I don’t know anything</a:t>
            </a:r>
          </a:p>
          <a:p>
            <a:pPr algn="ctr"/>
            <a:r>
              <a:rPr lang="en-US" i="1" dirty="0" smtClean="0"/>
              <a:t>about that- you’re the IT guy, right?”</a:t>
            </a:r>
          </a:p>
        </p:txBody>
      </p:sp>
    </p:spTree>
    <p:extLst>
      <p:ext uri="{BB962C8B-B14F-4D97-AF65-F5344CB8AC3E}">
        <p14:creationId xmlns:p14="http://schemas.microsoft.com/office/powerpoint/2010/main" val="365142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CCDC </a:t>
            </a:r>
            <a:r>
              <a:rPr lang="en-US" dirty="0" smtClean="0"/>
              <a:t>– Injects &amp; Incident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107488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Injects</a:t>
            </a:r>
          </a:p>
          <a:p>
            <a:pPr lvl="1"/>
            <a:r>
              <a:rPr lang="en-US" dirty="0" smtClean="0"/>
              <a:t>Business-related tasks that </a:t>
            </a:r>
            <a:r>
              <a:rPr lang="en-US" dirty="0"/>
              <a:t>come </a:t>
            </a:r>
            <a:r>
              <a:rPr lang="en-US" dirty="0" smtClean="0"/>
              <a:t>from the </a:t>
            </a:r>
            <a:r>
              <a:rPr lang="en-US" dirty="0"/>
              <a:t>white </a:t>
            </a:r>
            <a:r>
              <a:rPr lang="en-US" dirty="0" smtClean="0"/>
              <a:t>team.</a:t>
            </a:r>
          </a:p>
          <a:p>
            <a:pPr lvl="2"/>
            <a:r>
              <a:rPr lang="en-US" dirty="0" smtClean="0"/>
              <a:t>Ex</a:t>
            </a:r>
            <a:r>
              <a:rPr lang="en-US" dirty="0"/>
              <a:t>: We want to improve the security of our website. Look through this PHP code to find any vulnerabilities. You have 2 hours to complete this task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Some are reasonable, others not. These suck, either way.</a:t>
            </a:r>
            <a:endParaRPr lang="en-US" dirty="0"/>
          </a:p>
          <a:p>
            <a:r>
              <a:rPr lang="en-US" dirty="0" smtClean="0"/>
              <a:t>Incident reports</a:t>
            </a:r>
          </a:p>
          <a:p>
            <a:pPr lvl="1"/>
            <a:r>
              <a:rPr lang="en-US" dirty="0" smtClean="0"/>
              <a:t>Reports filed with the White Team that describe actions taken on Blue team servers by the Red Team.</a:t>
            </a:r>
          </a:p>
          <a:p>
            <a:pPr lvl="1"/>
            <a:r>
              <a:rPr lang="en-US" dirty="0" smtClean="0"/>
              <a:t>“Someone </a:t>
            </a:r>
            <a:r>
              <a:rPr lang="en-US" dirty="0" err="1" smtClean="0"/>
              <a:t>NMAP’d</a:t>
            </a:r>
            <a:r>
              <a:rPr lang="en-US" dirty="0" smtClean="0"/>
              <a:t> all our ports!” – this counts as a incident.</a:t>
            </a:r>
          </a:p>
          <a:p>
            <a:pPr lvl="1"/>
            <a:r>
              <a:rPr lang="en-US" dirty="0" smtClean="0"/>
              <a:t>“The printer is spitting out My Little Pony prints!” – this counts as a incident.</a:t>
            </a:r>
          </a:p>
          <a:p>
            <a:pPr lvl="1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1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CCDC – </a:t>
            </a:r>
            <a:r>
              <a:rPr lang="en-US" dirty="0" smtClean="0"/>
              <a:t>Scoring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Blue team receives points for:</a:t>
            </a:r>
          </a:p>
          <a:p>
            <a:pPr lvl="1"/>
            <a:r>
              <a:rPr lang="en-US" dirty="0" smtClean="0"/>
              <a:t>Services being up. </a:t>
            </a:r>
            <a:endParaRPr lang="en-US" dirty="0"/>
          </a:p>
          <a:p>
            <a:pPr lvl="2"/>
            <a:r>
              <a:rPr lang="en-US" dirty="0" smtClean="0"/>
              <a:t>Exponential loss per repeated outage.</a:t>
            </a:r>
            <a:endParaRPr lang="en-US" dirty="0"/>
          </a:p>
          <a:p>
            <a:pPr lvl="1"/>
            <a:r>
              <a:rPr lang="en-US" dirty="0" smtClean="0"/>
              <a:t>Injects completed on time. </a:t>
            </a:r>
          </a:p>
          <a:p>
            <a:pPr lvl="1"/>
            <a:r>
              <a:rPr lang="en-US" dirty="0" smtClean="0"/>
              <a:t>Incident reports submitted.</a:t>
            </a:r>
          </a:p>
          <a:p>
            <a:pPr lvl="1"/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6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158</TotalTime>
  <Words>777</Words>
  <Application>Microsoft Office PowerPoint</Application>
  <PresentationFormat>Custom</PresentationFormat>
  <Paragraphs>121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</vt:lpstr>
      <vt:lpstr>Syracuse University CCDC Info Session</vt:lpstr>
      <vt:lpstr>Table of Contents </vt:lpstr>
      <vt:lpstr>What exactly is CCDC?</vt:lpstr>
      <vt:lpstr>CCDC – Blue Team</vt:lpstr>
      <vt:lpstr>CCDC – Red Team</vt:lpstr>
      <vt:lpstr>PowerPoint Presentation</vt:lpstr>
      <vt:lpstr>CCDC – Other Teams</vt:lpstr>
      <vt:lpstr>CCDC – Injects &amp; Incident Reports</vt:lpstr>
      <vt:lpstr>CCDC – Scoring</vt:lpstr>
      <vt:lpstr>CCDC – Rules</vt:lpstr>
      <vt:lpstr>Not convinced?</vt:lpstr>
      <vt:lpstr>What do I have to do?</vt:lpstr>
      <vt:lpstr>Who “runs” this thing?</vt:lpstr>
      <vt:lpstr>Question time…</vt:lpstr>
    </vt:vector>
  </TitlesOfParts>
  <Company>Syracuse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Syracuse University CCDC</dc:title>
  <dc:creator>Alexander David Rydzak</dc:creator>
  <cp:lastModifiedBy>Alexander David Rydzak</cp:lastModifiedBy>
  <cp:revision>23</cp:revision>
  <dcterms:created xsi:type="dcterms:W3CDTF">2013-09-10T20:27:33Z</dcterms:created>
  <dcterms:modified xsi:type="dcterms:W3CDTF">2013-09-12T14:14:52Z</dcterms:modified>
</cp:coreProperties>
</file>