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1B49-BC92-422A-8401-B2F98FF78F9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11F-D94E-4541-9826-49DD8D6945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1B49-BC92-422A-8401-B2F98FF78F9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11F-D94E-4541-9826-49DD8D6945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1B49-BC92-422A-8401-B2F98FF78F9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11F-D94E-4541-9826-49DD8D6945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1B49-BC92-422A-8401-B2F98FF78F9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11F-D94E-4541-9826-49DD8D6945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1B49-BC92-422A-8401-B2F98FF78F9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11F-D94E-4541-9826-49DD8D69451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1B49-BC92-422A-8401-B2F98FF78F9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11F-D94E-4541-9826-49DD8D6945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1B49-BC92-422A-8401-B2F98FF78F9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11F-D94E-4541-9826-49DD8D6945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1B49-BC92-422A-8401-B2F98FF78F9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11F-D94E-4541-9826-49DD8D6945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1B49-BC92-422A-8401-B2F98FF78F9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11F-D94E-4541-9826-49DD8D6945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1B49-BC92-422A-8401-B2F98FF78F9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11F-D94E-4541-9826-49DD8D69451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8191B49-BC92-422A-8401-B2F98FF78F9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F63C11F-D94E-4541-9826-49DD8D69451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8191B49-BC92-422A-8401-B2F98FF78F95}" type="datetimeFigureOut">
              <a:rPr lang="en-US" smtClean="0"/>
              <a:t>10/11/2013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F63C11F-D94E-4541-9826-49DD8D6945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Harden Windows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96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Hardened your box now what?</a:t>
            </a:r>
          </a:p>
          <a:p>
            <a:r>
              <a:rPr lang="en-US" dirty="0" smtClean="0"/>
              <a:t>WATCH!</a:t>
            </a:r>
          </a:p>
          <a:p>
            <a:r>
              <a:rPr lang="en-US" dirty="0" smtClean="0"/>
              <a:t>Watch for:</a:t>
            </a:r>
          </a:p>
          <a:p>
            <a:pPr lvl="1"/>
            <a:r>
              <a:rPr lang="en-US" dirty="0" smtClean="0"/>
              <a:t>Incoming traffic</a:t>
            </a:r>
          </a:p>
          <a:p>
            <a:pPr lvl="1"/>
            <a:r>
              <a:rPr lang="en-US" dirty="0" smtClean="0"/>
              <a:t>Out going traffic</a:t>
            </a:r>
          </a:p>
          <a:p>
            <a:pPr lvl="2"/>
            <a:r>
              <a:rPr lang="en-US" dirty="0" smtClean="0"/>
              <a:t>Have you been key logged?</a:t>
            </a:r>
          </a:p>
          <a:p>
            <a:pPr lvl="1"/>
            <a:r>
              <a:rPr lang="en-US" dirty="0" smtClean="0"/>
              <a:t>Changes to the system</a:t>
            </a:r>
          </a:p>
          <a:p>
            <a:pPr lvl="2"/>
            <a:r>
              <a:rPr lang="en-US" dirty="0" smtClean="0"/>
              <a:t>Fear the </a:t>
            </a:r>
            <a:r>
              <a:rPr lang="en-US" dirty="0" err="1" smtClean="0"/>
              <a:t>winky</a:t>
            </a:r>
            <a:r>
              <a:rPr lang="en-US" dirty="0" smtClean="0"/>
              <a:t> face</a:t>
            </a:r>
            <a:endParaRPr lang="en-US" dirty="0"/>
          </a:p>
          <a:p>
            <a:pPr marL="768096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3029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It up</a:t>
            </a:r>
          </a:p>
          <a:p>
            <a:r>
              <a:rPr lang="en-US" dirty="0" smtClean="0"/>
              <a:t>Read them</a:t>
            </a:r>
          </a:p>
          <a:p>
            <a:r>
              <a:rPr lang="en-US" dirty="0" smtClean="0"/>
              <a:t>Understand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9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 one hardening</a:t>
            </a:r>
          </a:p>
          <a:p>
            <a:r>
              <a:rPr lang="en-US" dirty="0" smtClean="0"/>
              <a:t>Service recon</a:t>
            </a:r>
          </a:p>
          <a:p>
            <a:r>
              <a:rPr lang="en-US" dirty="0" smtClean="0"/>
              <a:t>Round two hardening</a:t>
            </a:r>
          </a:p>
          <a:p>
            <a:r>
              <a:rPr lang="en-US" dirty="0" smtClean="0"/>
              <a:t>Change monitoring </a:t>
            </a:r>
          </a:p>
          <a:p>
            <a:r>
              <a:rPr lang="en-US" dirty="0" smtClean="0"/>
              <a:t>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5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One Hardening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Passwords – Change them all</a:t>
            </a:r>
          </a:p>
          <a:p>
            <a:r>
              <a:rPr lang="en-US" dirty="0" smtClean="0"/>
              <a:t> Accounts – Delete them all</a:t>
            </a:r>
          </a:p>
          <a:p>
            <a:r>
              <a:rPr lang="en-US" dirty="0" smtClean="0"/>
              <a:t>Firewalls – Turn them all on (FULL POWER)</a:t>
            </a:r>
          </a:p>
          <a:p>
            <a:r>
              <a:rPr lang="en-US" dirty="0" smtClean="0"/>
              <a:t>Applications – Remove them 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1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accounts</a:t>
            </a:r>
          </a:p>
          <a:p>
            <a:pPr lvl="1"/>
            <a:r>
              <a:rPr lang="en-US" dirty="0" smtClean="0"/>
              <a:t>Log in as admin does not mean you’re the only admin</a:t>
            </a:r>
          </a:p>
          <a:p>
            <a:r>
              <a:rPr lang="en-US" dirty="0" smtClean="0"/>
              <a:t>User accounts</a:t>
            </a:r>
          </a:p>
          <a:p>
            <a:pPr lvl="1"/>
            <a:r>
              <a:rPr lang="en-US" dirty="0" smtClean="0"/>
              <a:t>Not an admin account but can still do harm</a:t>
            </a:r>
          </a:p>
          <a:p>
            <a:r>
              <a:rPr lang="en-US" dirty="0" smtClean="0"/>
              <a:t>Hidden Accounts</a:t>
            </a:r>
          </a:p>
          <a:p>
            <a:pPr lvl="1"/>
            <a:r>
              <a:rPr lang="en-US" dirty="0" smtClean="0"/>
              <a:t>Service accounts or Hacker installed accounts (the world may never know)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0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them on</a:t>
            </a:r>
          </a:p>
          <a:p>
            <a:r>
              <a:rPr lang="en-US" dirty="0" smtClean="0"/>
              <a:t>Make sure they stay on</a:t>
            </a:r>
          </a:p>
          <a:p>
            <a:r>
              <a:rPr lang="en-US" dirty="0" smtClean="0"/>
              <a:t>Check the rules</a:t>
            </a:r>
          </a:p>
          <a:p>
            <a:pPr lvl="1"/>
            <a:r>
              <a:rPr lang="en-US" dirty="0" smtClean="0"/>
              <a:t>DENY ALL Connections by default</a:t>
            </a:r>
          </a:p>
          <a:p>
            <a:pPr lvl="2"/>
            <a:r>
              <a:rPr lang="en-US" dirty="0" smtClean="0"/>
              <a:t>Adjust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8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Patch and Patch and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 to Patch</a:t>
            </a:r>
          </a:p>
          <a:p>
            <a:pPr lvl="1"/>
            <a:r>
              <a:rPr lang="en-US" dirty="0" smtClean="0"/>
              <a:t>Patching will probably fail (first thing they attack)</a:t>
            </a:r>
          </a:p>
          <a:p>
            <a:pPr lvl="1"/>
            <a:r>
              <a:rPr lang="en-US" dirty="0" smtClean="0"/>
              <a:t>Download patches manually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388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going out</a:t>
            </a:r>
          </a:p>
          <a:p>
            <a:r>
              <a:rPr lang="en-US" dirty="0" smtClean="0"/>
              <a:t>What is coming in</a:t>
            </a:r>
          </a:p>
          <a:p>
            <a:r>
              <a:rPr lang="en-US" dirty="0" smtClean="0"/>
              <a:t>What you need vs. what you have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6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two hardening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the unneeded</a:t>
            </a:r>
          </a:p>
          <a:p>
            <a:pPr lvl="1"/>
            <a:r>
              <a:rPr lang="en-US" dirty="0" smtClean="0"/>
              <a:t>Do you need this program</a:t>
            </a:r>
          </a:p>
          <a:p>
            <a:pPr lvl="2"/>
            <a:r>
              <a:rPr lang="en-US" dirty="0" smtClean="0"/>
              <a:t>Will it pose a threat?</a:t>
            </a:r>
          </a:p>
          <a:p>
            <a:r>
              <a:rPr lang="en-US" dirty="0" smtClean="0"/>
              <a:t>Install tools</a:t>
            </a:r>
          </a:p>
          <a:p>
            <a:pPr lvl="1"/>
            <a:r>
              <a:rPr lang="en-US" dirty="0" smtClean="0"/>
              <a:t>Traffic</a:t>
            </a:r>
          </a:p>
          <a:p>
            <a:pPr lvl="1"/>
            <a:r>
              <a:rPr lang="en-US" dirty="0" smtClean="0"/>
              <a:t>Install</a:t>
            </a:r>
          </a:p>
          <a:p>
            <a:pPr lvl="1"/>
            <a:r>
              <a:rPr lang="en-US" dirty="0" smtClean="0"/>
              <a:t>Logging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8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smtClean="0"/>
              <a:t>Find them, Learn them, Love them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Event viewer</a:t>
            </a:r>
          </a:p>
          <a:p>
            <a:pPr marL="118872" indent="0">
              <a:buNone/>
            </a:pPr>
            <a:r>
              <a:rPr lang="en-US" dirty="0" smtClean="0"/>
              <a:t>TCP view</a:t>
            </a:r>
          </a:p>
          <a:p>
            <a:pPr marL="118872" indent="0">
              <a:buNone/>
            </a:pPr>
            <a:r>
              <a:rPr lang="en-US" dirty="0" smtClean="0"/>
              <a:t>Process Explorer</a:t>
            </a:r>
          </a:p>
          <a:p>
            <a:pPr marL="118872" indent="0">
              <a:buNone/>
            </a:pPr>
            <a:r>
              <a:rPr lang="en-US" dirty="0" smtClean="0"/>
              <a:t>EMET 4.0</a:t>
            </a: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79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44</TotalTime>
  <Words>222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Harden Windows</vt:lpstr>
      <vt:lpstr>Methodology</vt:lpstr>
      <vt:lpstr>Round One Hardening</vt:lpstr>
      <vt:lpstr>Accounts</vt:lpstr>
      <vt:lpstr>Firewalls</vt:lpstr>
      <vt:lpstr>Patch and Patch and Patch</vt:lpstr>
      <vt:lpstr>Service Recon</vt:lpstr>
      <vt:lpstr>Round two hardening</vt:lpstr>
      <vt:lpstr>Tools:</vt:lpstr>
      <vt:lpstr>Change Monitoring</vt:lpstr>
      <vt:lpstr>Logging</vt:lpstr>
    </vt:vector>
  </TitlesOfParts>
  <Company>Syracuse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Harden Windows</dc:title>
  <dc:creator>infosec student2</dc:creator>
  <cp:lastModifiedBy>infosec student2</cp:lastModifiedBy>
  <cp:revision>5</cp:revision>
  <dcterms:created xsi:type="dcterms:W3CDTF">2013-10-11T16:06:22Z</dcterms:created>
  <dcterms:modified xsi:type="dcterms:W3CDTF">2013-10-11T16:51:02Z</dcterms:modified>
</cp:coreProperties>
</file>