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20/08/2018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8E6FF89B-1B2B-4A0B-8918-72D2A6956F30}"/>
              </a:ext>
            </a:extLst>
          </p:cNvPr>
          <p:cNvSpPr>
            <a:spLocks noGrp="1" noChangeAspect="1"/>
          </p:cNvSpPr>
          <p:nvPr>
            <p:ph type="pic" idx="10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D8213A21-CA1B-4907-B5CA-D2DBF1B165A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5098"/>
            </a:srgb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848323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244054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848323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244054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74C5C451-D909-4140-B381-9B55CB5F4E37}"/>
              </a:ext>
            </a:extLst>
          </p:cNvPr>
          <p:cNvSpPr txBox="1"/>
          <p:nvPr userDrawn="1"/>
        </p:nvSpPr>
        <p:spPr>
          <a:xfrm>
            <a:off x="11471564" y="6517178"/>
            <a:ext cx="720436" cy="3408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3555157-950B-4007-A6E1-787135ACA693}" type="slidenum">
              <a:rPr lang="en-GB" smtClean="0"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46</cp:revision>
  <dcterms:created xsi:type="dcterms:W3CDTF">2018-07-05T23:56:45Z</dcterms:created>
  <dcterms:modified xsi:type="dcterms:W3CDTF">2018-08-20T15:57:53Z</dcterms:modified>
</cp:coreProperties>
</file>