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"/>
  </p:notes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819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4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E386D4-E0F5-48ED-B382-C5D6AB88A5B0}" type="datetimeFigureOut">
              <a:rPr lang="en-GB" smtClean="0"/>
              <a:t>12/08/2018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BEF53D-F467-4724-8C38-3F4795731E32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284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98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968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7697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54D98500-8BFE-41C0-AD24-5C91F459200F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13845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CEDAD00-1A07-4E27-8B3B-E4967B3E6129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38200" y="1251283"/>
            <a:ext cx="10517188" cy="547019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232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0"/>
            <a:ext cx="10515600" cy="68580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5400"/>
            </a:lvl1pPr>
          </a:lstStyle>
          <a:p>
            <a:pPr lvl="0"/>
            <a:r>
              <a:rPr lang="nl-NL" dirty="0"/>
              <a:t>TEKSTSTIJL VAN HET MODEL BEWERKEN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124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584832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9024" y="584832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F6240A81-61E1-4F0E-8486-34C6FA7C8F1D}"/>
              </a:ext>
            </a:extLst>
          </p:cNvPr>
          <p:cNvSpPr>
            <a:spLocks noGrp="1" noChangeAspect="1"/>
          </p:cNvSpPr>
          <p:nvPr>
            <p:ph type="pic" idx="13"/>
          </p:nvPr>
        </p:nvSpPr>
        <p:spPr>
          <a:xfrm>
            <a:off x="829866" y="1244054"/>
            <a:ext cx="5172869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0B9372D3-59C0-456D-89B2-9ED076865C2E}"/>
              </a:ext>
            </a:extLst>
          </p:cNvPr>
          <p:cNvSpPr>
            <a:spLocks noGrp="1" noChangeAspect="1"/>
          </p:cNvSpPr>
          <p:nvPr>
            <p:ph type="pic" idx="14"/>
          </p:nvPr>
        </p:nvSpPr>
        <p:spPr>
          <a:xfrm>
            <a:off x="6179343" y="1244054"/>
            <a:ext cx="5172869" cy="460426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i="1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79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10" grpId="0"/>
      <p:bldP spid="13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56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833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136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774000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185863"/>
            <a:ext cx="5157787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009775"/>
            <a:ext cx="5157787" cy="4179888"/>
          </a:xfrm>
        </p:spPr>
        <p:txBody>
          <a:bodyPr/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185863"/>
            <a:ext cx="5183188" cy="823912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009775"/>
            <a:ext cx="5183188" cy="4179888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1" dur="indefinite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4" dur="indefinite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3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" grpId="0" build="p">
        <p:tmplLst>
          <p:tmpl lvl="1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mph" presetSubtype="0" nodeType="withEffect">
                  <p:stCondLst>
                    <p:cond delay="0"/>
                  </p:stCondLst>
                  <p:childTnLst>
                    <p:set>
                      <p:cBhvr>
                        <p:cTn dur="indefinite"/>
                        <p:tgtEl>
                          <p:spTgt spid="4"/>
                        </p:tgtEl>
                        <p:attrNameLst>
                          <p:attrName>style.opacity</p:attrName>
                        </p:attrNameLst>
                      </p:cBhvr>
                      <p:to>
                        <p:strVal val="0.5"/>
                      </p:to>
                    </p:set>
                    <p:animEffect filter="image" prLst="opacity: 0.5">
                      <p:cBhvr rctx="IE">
                        <p:cTn dur="indefinite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6" grpId="0" build="p">
        <p:tmplLst>
          <p:tmpl lvl="1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0426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1670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022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46624" y="6467303"/>
            <a:ext cx="745375" cy="390698"/>
          </a:xfrm>
          <a:prstGeom prst="rect">
            <a:avLst/>
          </a:prstGeom>
        </p:spPr>
        <p:txBody>
          <a:bodyPr/>
          <a:lstStyle/>
          <a:p>
            <a:fld id="{1F469EBC-A649-4E3E-8046-4745AB923F3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69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3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67326"/>
            <a:ext cx="10515600" cy="5499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BE5B0FB-02F3-4043-B775-9AA6BB7C9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30000" y="6508865"/>
            <a:ext cx="762000" cy="3491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360DC-B2AA-4E4F-89F8-6C8B81DF6F4E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0755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</TotalTime>
  <Words>0</Words>
  <Application>Microsoft Office PowerPoint</Application>
  <PresentationFormat>Breedbeeld</PresentationFormat>
  <Paragraphs>0</Paragraphs>
  <Slides>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Thomas Winters</dc:creator>
  <cp:lastModifiedBy>Thomas Winters</cp:lastModifiedBy>
  <cp:revision>29</cp:revision>
  <dcterms:created xsi:type="dcterms:W3CDTF">2018-07-05T23:56:45Z</dcterms:created>
  <dcterms:modified xsi:type="dcterms:W3CDTF">2018-08-12T21:41:53Z</dcterms:modified>
</cp:coreProperties>
</file>