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803862"/>
            <a:ext cx="10517188" cy="448056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9542"/>
            <a:ext cx="10515600" cy="464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9E22B56-B39A-4609-ACAF-221672A708D5}" type="datetimeFigureOut">
              <a:rPr lang="en-GB" smtClean="0"/>
              <a:pPr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F469EBC-A649-4E3E-8046-4745AB923F3E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7</cp:revision>
  <dcterms:created xsi:type="dcterms:W3CDTF">2018-07-05T23:56:45Z</dcterms:created>
  <dcterms:modified xsi:type="dcterms:W3CDTF">2018-08-05T14:27:03Z</dcterms:modified>
</cp:coreProperties>
</file>