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4706" y="2009775"/>
            <a:ext cx="5172869" cy="43465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65848" y="2009775"/>
            <a:ext cx="5172869" cy="43465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15</cp:revision>
  <dcterms:created xsi:type="dcterms:W3CDTF">2018-07-05T23:56:45Z</dcterms:created>
  <dcterms:modified xsi:type="dcterms:W3CDTF">2018-08-05T21:04:18Z</dcterms:modified>
</cp:coreProperties>
</file>