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"/>
  </p:notesMaster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10" autoAdjust="0"/>
    <p:restoredTop sz="97440" autoAdjust="0"/>
  </p:normalViewPr>
  <p:slideViewPr>
    <p:cSldViewPr snapToGrid="0">
      <p:cViewPr varScale="1">
        <p:scale>
          <a:sx n="158" d="100"/>
          <a:sy n="158" d="100"/>
        </p:scale>
        <p:origin x="306" y="1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E386D4-E0F5-48ED-B382-C5D6AB88A5B0}" type="datetimeFigureOut">
              <a:rPr lang="en-GB" smtClean="0"/>
              <a:t>07/03/2020</a:t>
            </a:fld>
            <a:endParaRPr lang="en-GB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BEF53D-F467-4724-8C38-3F4795731E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2840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626678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48794"/>
            <a:ext cx="9144000" cy="1409006"/>
          </a:xfrm>
        </p:spPr>
        <p:txBody>
          <a:bodyPr>
            <a:normAutofit/>
          </a:bodyPr>
          <a:lstStyle>
            <a:lvl1pPr marL="0" indent="0" algn="ctr">
              <a:buNone/>
              <a:defRPr sz="2400" i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Klikken om de ondertitelstijl van het model te bewerken</a:t>
            </a:r>
            <a:endParaRPr lang="en-US" dirty="0"/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B97890E8-CAC0-4003-BC10-DAC87A783C7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6591992"/>
            <a:ext cx="12192000" cy="266008"/>
          </a:xfrm>
        </p:spPr>
        <p:txBody>
          <a:bodyPr anchor="b">
            <a:noAutofit/>
          </a:bodyPr>
          <a:lstStyle>
            <a:lvl1pPr marL="0" indent="0" algn="r">
              <a:buNone/>
              <a:defRPr sz="900" i="1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1000">
                <a:solidFill>
                  <a:schemeClr val="tx1">
                    <a:lumMod val="50000"/>
                  </a:schemeClr>
                </a:solidFill>
              </a:defRPr>
            </a:lvl2pPr>
            <a:lvl3pPr marL="914400" indent="0">
              <a:buNone/>
              <a:defRPr sz="1000">
                <a:solidFill>
                  <a:schemeClr val="tx1">
                    <a:lumMod val="50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50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217982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82A521-12E7-464E-A855-5B0DD4156C8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6591992"/>
            <a:ext cx="12192000" cy="266008"/>
          </a:xfrm>
        </p:spPr>
        <p:txBody>
          <a:bodyPr anchor="b">
            <a:noAutofit/>
          </a:bodyPr>
          <a:lstStyle>
            <a:lvl1pPr marL="0" indent="0" algn="r">
              <a:buNone/>
              <a:defRPr sz="900" i="1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1000">
                <a:solidFill>
                  <a:schemeClr val="tx1">
                    <a:lumMod val="50000"/>
                  </a:schemeClr>
                </a:solidFill>
              </a:defRPr>
            </a:lvl2pPr>
            <a:lvl3pPr marL="914400" indent="0">
              <a:buNone/>
              <a:defRPr sz="1000">
                <a:solidFill>
                  <a:schemeClr val="tx1">
                    <a:lumMod val="50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50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1166968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9DB119-0117-47B1-B5A0-62242107037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6591992"/>
            <a:ext cx="12192000" cy="266008"/>
          </a:xfrm>
        </p:spPr>
        <p:txBody>
          <a:bodyPr anchor="b">
            <a:noAutofit/>
          </a:bodyPr>
          <a:lstStyle>
            <a:lvl1pPr marL="0" indent="0" algn="r">
              <a:buNone/>
              <a:defRPr sz="900" i="1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1000">
                <a:solidFill>
                  <a:schemeClr val="tx1">
                    <a:lumMod val="50000"/>
                  </a:schemeClr>
                </a:solidFill>
              </a:defRPr>
            </a:lvl2pPr>
            <a:lvl3pPr marL="914400" indent="0">
              <a:buNone/>
              <a:defRPr sz="1000">
                <a:solidFill>
                  <a:schemeClr val="tx1">
                    <a:lumMod val="50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50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707697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54D98500-8BFE-41C0-AD24-5C91F459200F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685800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36378"/>
            <a:ext cx="10515600" cy="90220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C0C31614-BD91-464E-A975-50C1A595157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6591992"/>
            <a:ext cx="12192000" cy="266008"/>
          </a:xfrm>
        </p:spPr>
        <p:txBody>
          <a:bodyPr anchor="b">
            <a:noAutofit/>
          </a:bodyPr>
          <a:lstStyle>
            <a:lvl1pPr marL="0" indent="0" algn="r">
              <a:buNone/>
              <a:defRPr sz="900" i="1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1000">
                <a:solidFill>
                  <a:schemeClr val="tx1">
                    <a:lumMod val="50000"/>
                  </a:schemeClr>
                </a:solidFill>
              </a:defRPr>
            </a:lvl2pPr>
            <a:lvl3pPr marL="914400" indent="0">
              <a:buNone/>
              <a:defRPr sz="1000">
                <a:solidFill>
                  <a:schemeClr val="tx1">
                    <a:lumMod val="50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50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18913845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5CEDAD00-1A07-4E27-8B3B-E4967B3E6129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838200" y="1108775"/>
            <a:ext cx="10517188" cy="547019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dirty="0"/>
              <a:t>Klik op het pictogram als u een afbeelding wilt toevoegen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2618"/>
            <a:ext cx="10515600" cy="90220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D1A5E5-CEA4-4D53-BCD4-DC46EA1CF2F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6591992"/>
            <a:ext cx="12192000" cy="266008"/>
          </a:xfrm>
        </p:spPr>
        <p:txBody>
          <a:bodyPr anchor="b">
            <a:noAutofit/>
          </a:bodyPr>
          <a:lstStyle>
            <a:lvl1pPr marL="0" indent="0" algn="r">
              <a:buNone/>
              <a:defRPr sz="900" i="1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1000">
                <a:solidFill>
                  <a:schemeClr val="tx1">
                    <a:lumMod val="50000"/>
                  </a:schemeClr>
                </a:solidFill>
              </a:defRPr>
            </a:lvl2pPr>
            <a:lvl3pPr marL="914400" indent="0">
              <a:buNone/>
              <a:defRPr sz="1000">
                <a:solidFill>
                  <a:schemeClr val="tx1">
                    <a:lumMod val="50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50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4732326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8E6FF89B-1B2B-4A0B-8918-72D2A6956F30}"/>
              </a:ext>
            </a:extLst>
          </p:cNvPr>
          <p:cNvSpPr>
            <a:spLocks noGrp="1" noChangeAspect="1"/>
          </p:cNvSpPr>
          <p:nvPr>
            <p:ph type="pic" idx="10"/>
          </p:nvPr>
        </p:nvSpPr>
        <p:spPr>
          <a:xfrm>
            <a:off x="0" y="0"/>
            <a:ext cx="12192000" cy="685800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80D58F11-272C-43CF-8B25-2C75EA1BA293}"/>
              </a:ext>
            </a:extLst>
          </p:cNvPr>
          <p:cNvSpPr>
            <a:spLocks noGrp="1" noChangeAspect="1"/>
          </p:cNvSpPr>
          <p:nvPr>
            <p:ph type="pic" idx="11"/>
          </p:nvPr>
        </p:nvSpPr>
        <p:spPr>
          <a:xfrm>
            <a:off x="0" y="0"/>
            <a:ext cx="12192000" cy="685800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8200" y="0"/>
            <a:ext cx="10515600" cy="68580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5400"/>
            </a:lvl1pPr>
          </a:lstStyle>
          <a:p>
            <a:pPr lvl="0"/>
            <a:r>
              <a:rPr lang="nl-NL" dirty="0"/>
              <a:t>TEKSTSTIJL VAN HET MODEL BEWERKEN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77CBF8F-F9E1-42AD-ADBA-858C26DC7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38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FC96F2EE-CCEF-4C3A-8D2D-F4ACC22192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0" y="6591992"/>
            <a:ext cx="12192000" cy="266008"/>
          </a:xfrm>
        </p:spPr>
        <p:txBody>
          <a:bodyPr anchor="b">
            <a:noAutofit/>
          </a:bodyPr>
          <a:lstStyle>
            <a:lvl1pPr marL="0" indent="0" algn="r">
              <a:buNone/>
              <a:defRPr sz="900" i="1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1000">
                <a:solidFill>
                  <a:schemeClr val="tx1">
                    <a:lumMod val="50000"/>
                  </a:schemeClr>
                </a:solidFill>
              </a:defRPr>
            </a:lvl2pPr>
            <a:lvl3pPr marL="914400" indent="0">
              <a:buNone/>
              <a:defRPr sz="1000">
                <a:solidFill>
                  <a:schemeClr val="tx1">
                    <a:lumMod val="50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50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24321240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17931"/>
            <a:ext cx="10515600" cy="823911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5759835"/>
            <a:ext cx="5157787" cy="823912"/>
          </a:xfrm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9024" y="5759835"/>
            <a:ext cx="5183188" cy="823912"/>
          </a:xfrm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F6240A81-61E1-4F0E-8486-34C6FA7C8F1D}"/>
              </a:ext>
            </a:extLst>
          </p:cNvPr>
          <p:cNvSpPr>
            <a:spLocks noGrp="1" noChangeAspect="1"/>
          </p:cNvSpPr>
          <p:nvPr>
            <p:ph type="pic" idx="13"/>
          </p:nvPr>
        </p:nvSpPr>
        <p:spPr>
          <a:xfrm>
            <a:off x="829866" y="1155566"/>
            <a:ext cx="5172869" cy="460426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 i="1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0B9372D3-59C0-456D-89B2-9ED076865C2E}"/>
              </a:ext>
            </a:extLst>
          </p:cNvPr>
          <p:cNvSpPr>
            <a:spLocks noGrp="1" noChangeAspect="1"/>
          </p:cNvSpPr>
          <p:nvPr>
            <p:ph type="pic" idx="14"/>
          </p:nvPr>
        </p:nvSpPr>
        <p:spPr>
          <a:xfrm>
            <a:off x="6179343" y="1155566"/>
            <a:ext cx="5172869" cy="460426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 i="1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dirty="0"/>
              <a:t>Klik op het pictogram als u een afbeelding wilt toevoegen</a:t>
            </a:r>
            <a:endParaRPr lang="en-US" dirty="0"/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9180A82E-A6C7-4743-908D-87694553F91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6591992"/>
            <a:ext cx="12192000" cy="266008"/>
          </a:xfrm>
        </p:spPr>
        <p:txBody>
          <a:bodyPr anchor="b">
            <a:noAutofit/>
          </a:bodyPr>
          <a:lstStyle>
            <a:lvl1pPr marL="0" indent="0" algn="r">
              <a:buNone/>
              <a:defRPr sz="900" i="1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1000">
                <a:solidFill>
                  <a:schemeClr val="tx1">
                    <a:lumMod val="50000"/>
                  </a:schemeClr>
                </a:solidFill>
              </a:defRPr>
            </a:lvl2pPr>
            <a:lvl3pPr marL="914400" indent="0">
              <a:buNone/>
              <a:defRPr sz="1000">
                <a:solidFill>
                  <a:schemeClr val="tx1">
                    <a:lumMod val="50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50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2423791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1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4" dur="indefinite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>
                        <p:cTn dur="indefinite"/>
                        <p:tgtEl>
                          <p:spTgt spid="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5"/>
                      </p:to>
                    </p:set>
                    <p:animEffect filter="image" prLst="opacity: 0.5">
                      <p:cBhvr rctx="IE">
                        <p:cTn dur="indefinite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0" grpId="0"/>
      <p:bldP spid="13" grpId="0"/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823912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5765732"/>
            <a:ext cx="3482568" cy="823912"/>
          </a:xfrm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43238" y="5765732"/>
            <a:ext cx="3499457" cy="823912"/>
          </a:xfrm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F6240A81-61E1-4F0E-8486-34C6FA7C8F1D}"/>
              </a:ext>
            </a:extLst>
          </p:cNvPr>
          <p:cNvSpPr>
            <a:spLocks noGrp="1" noChangeAspect="1"/>
          </p:cNvSpPr>
          <p:nvPr>
            <p:ph type="pic" idx="13"/>
          </p:nvPr>
        </p:nvSpPr>
        <p:spPr>
          <a:xfrm>
            <a:off x="829867" y="1161463"/>
            <a:ext cx="3492751" cy="460426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 i="1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0B9372D3-59C0-456D-89B2-9ED076865C2E}"/>
              </a:ext>
            </a:extLst>
          </p:cNvPr>
          <p:cNvSpPr>
            <a:spLocks noGrp="1" noChangeAspect="1"/>
          </p:cNvSpPr>
          <p:nvPr>
            <p:ph type="pic" idx="14"/>
          </p:nvPr>
        </p:nvSpPr>
        <p:spPr>
          <a:xfrm>
            <a:off x="4353558" y="1161463"/>
            <a:ext cx="3492490" cy="460426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 i="1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dirty="0"/>
              <a:t>Klik op het pictogram als u een afbeelding wilt toevoegen</a:t>
            </a:r>
            <a:endParaRPr lang="en-US" dirty="0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40DFE8DB-86A6-4DF2-979B-7B94C278B27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849401" y="5765732"/>
            <a:ext cx="3499457" cy="823912"/>
          </a:xfrm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C9B09FD1-0CE5-40F0-895B-A7B688884CE9}"/>
              </a:ext>
            </a:extLst>
          </p:cNvPr>
          <p:cNvSpPr>
            <a:spLocks noGrp="1" noChangeAspect="1"/>
          </p:cNvSpPr>
          <p:nvPr>
            <p:ph type="pic" idx="16"/>
          </p:nvPr>
        </p:nvSpPr>
        <p:spPr>
          <a:xfrm>
            <a:off x="7859721" y="1161463"/>
            <a:ext cx="3492490" cy="460426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 i="1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dirty="0"/>
              <a:t>Klik op het pictogram als u een afbeelding wilt toevoegen</a:t>
            </a:r>
            <a:endParaRPr lang="en-US" dirty="0"/>
          </a:p>
        </p:txBody>
      </p: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9539F10E-99F5-4EB9-BF73-9387B9B0FA7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6591992"/>
            <a:ext cx="12192000" cy="266008"/>
          </a:xfrm>
        </p:spPr>
        <p:txBody>
          <a:bodyPr anchor="b">
            <a:noAutofit/>
          </a:bodyPr>
          <a:lstStyle>
            <a:lvl1pPr marL="0" indent="0" algn="r">
              <a:buNone/>
              <a:defRPr sz="900" i="1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1000">
                <a:solidFill>
                  <a:schemeClr val="tx1">
                    <a:lumMod val="50000"/>
                  </a:schemeClr>
                </a:solidFill>
              </a:defRPr>
            </a:lvl2pPr>
            <a:lvl3pPr marL="914400" indent="0">
              <a:buNone/>
              <a:defRPr sz="1000">
                <a:solidFill>
                  <a:schemeClr val="tx1">
                    <a:lumMod val="50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50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2960243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7" dur="indefinite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0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mph" presetSubtype="0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0" dur="indefinite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mph" presetSubtype="0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indefinite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4" dur="indefinite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3" grpId="1" build="p">
        <p:tmplLst>
          <p:tmpl lvl="1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>
                        <p:cTn dur="indefinite"/>
                        <p:tgtEl>
                          <p:spTgt spid="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5"/>
                      </p:to>
                    </p:set>
                    <p:animEffect filter="image" prLst="opacity: 0.5">
                      <p:cBhvr rctx="IE">
                        <p:cTn dur="indefinite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5" grpId="1" build="p">
        <p:tmplLst>
          <p:tmpl lvl="1">
            <p:tnLst>
              <p:par>
                <p:cTn presetID="9" presetClass="emph" presetSubtype="0" nodeType="afterEffect">
                  <p:stCondLst>
                    <p:cond delay="0"/>
                  </p:stCondLst>
                  <p:childTnLst>
                    <p:set>
                      <p:cBhvr>
                        <p:cTn dur="indefinite"/>
                        <p:tgtEl>
                          <p:spTgt spid="5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5"/>
                      </p:to>
                    </p:set>
                    <p:animEffect filter="image" prLst="opacity: 0.5">
                      <p:cBhvr rctx="IE">
                        <p:cTn dur="indefinite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/>
      <p:bldP spid="10" grpId="1"/>
      <p:bldP spid="13" grpId="0"/>
      <p:bldP spid="13" grpId="1"/>
      <p:bldP spid="12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4" grpId="0"/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967" y="365124"/>
            <a:ext cx="10033462" cy="1147791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4" name="Tijdelijke aanduiding voor grafiek 3">
            <a:extLst>
              <a:ext uri="{FF2B5EF4-FFF2-40B4-BE49-F238E27FC236}">
                <a16:creationId xmlns:a16="http://schemas.microsoft.com/office/drawing/2014/main" id="{DF69D003-E69C-41B7-BEF3-1328288ABCBF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1088967" y="1626346"/>
            <a:ext cx="10033462" cy="4854632"/>
          </a:xfrm>
        </p:spPr>
        <p:txBody>
          <a:bodyPr/>
          <a:lstStyle/>
          <a:p>
            <a:endParaRPr lang="en-GB"/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13B394EC-3D3F-4A99-A491-ABE71947B14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6591992"/>
            <a:ext cx="12192000" cy="266008"/>
          </a:xfrm>
        </p:spPr>
        <p:txBody>
          <a:bodyPr anchor="b">
            <a:noAutofit/>
          </a:bodyPr>
          <a:lstStyle>
            <a:lvl1pPr marL="0" indent="0" algn="r">
              <a:buNone/>
              <a:defRPr sz="900" i="1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1000">
                <a:solidFill>
                  <a:schemeClr val="tx1">
                    <a:lumMod val="50000"/>
                  </a:schemeClr>
                </a:solidFill>
              </a:defRPr>
            </a:lvl2pPr>
            <a:lvl3pPr marL="914400" indent="0">
              <a:buNone/>
              <a:defRPr sz="1000">
                <a:solidFill>
                  <a:schemeClr val="tx1">
                    <a:lumMod val="50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50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2560801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7A9CF1CB-65F9-4CA7-8C6C-593C84B30C8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6591992"/>
            <a:ext cx="12192000" cy="266008"/>
          </a:xfrm>
        </p:spPr>
        <p:txBody>
          <a:bodyPr anchor="b">
            <a:noAutofit/>
          </a:bodyPr>
          <a:lstStyle>
            <a:lvl1pPr marL="0" indent="0" algn="r">
              <a:buNone/>
              <a:defRPr sz="900" i="1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1000">
                <a:solidFill>
                  <a:schemeClr val="tx1">
                    <a:lumMod val="50000"/>
                  </a:schemeClr>
                </a:solidFill>
              </a:defRPr>
            </a:lvl2pPr>
            <a:lvl3pPr marL="914400" indent="0">
              <a:buNone/>
              <a:defRPr sz="1000">
                <a:solidFill>
                  <a:schemeClr val="tx1">
                    <a:lumMod val="50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50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3287564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61E0A8AD-9F63-43E3-A14F-FE915D59602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6591992"/>
            <a:ext cx="12192000" cy="266008"/>
          </a:xfrm>
        </p:spPr>
        <p:txBody>
          <a:bodyPr anchor="b">
            <a:noAutofit/>
          </a:bodyPr>
          <a:lstStyle>
            <a:lvl1pPr marL="0" indent="0" algn="r">
              <a:buNone/>
              <a:defRPr sz="900" i="1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1000">
                <a:solidFill>
                  <a:schemeClr val="tx1">
                    <a:lumMod val="50000"/>
                  </a:schemeClr>
                </a:solidFill>
              </a:defRPr>
            </a:lvl2pPr>
            <a:lvl3pPr marL="914400" indent="0">
              <a:buNone/>
              <a:defRPr sz="1000">
                <a:solidFill>
                  <a:schemeClr val="tx1">
                    <a:lumMod val="50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50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1185833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E7C6EC03-B398-44BF-94AB-6FEBC23D1C4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6591992"/>
            <a:ext cx="12192000" cy="266008"/>
          </a:xfrm>
        </p:spPr>
        <p:txBody>
          <a:bodyPr anchor="b">
            <a:noAutofit/>
          </a:bodyPr>
          <a:lstStyle>
            <a:lvl1pPr marL="0" indent="0" algn="r">
              <a:buNone/>
              <a:defRPr sz="900" i="1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1000">
                <a:solidFill>
                  <a:schemeClr val="tx1">
                    <a:lumMod val="50000"/>
                  </a:schemeClr>
                </a:solidFill>
              </a:defRPr>
            </a:lvl2pPr>
            <a:lvl3pPr marL="914400" indent="0">
              <a:buNone/>
              <a:defRPr sz="1000">
                <a:solidFill>
                  <a:schemeClr val="tx1">
                    <a:lumMod val="50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50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1385136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89841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263535"/>
            <a:ext cx="5157787" cy="746240"/>
          </a:xfrm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009775"/>
            <a:ext cx="5157787" cy="4179888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263535"/>
            <a:ext cx="5183188" cy="746240"/>
          </a:xfrm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009775"/>
            <a:ext cx="5183188" cy="41798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A384A3AF-7AFE-46E4-99E2-31C72FD39B8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6591992"/>
            <a:ext cx="12192000" cy="266008"/>
          </a:xfrm>
        </p:spPr>
        <p:txBody>
          <a:bodyPr anchor="b">
            <a:noAutofit/>
          </a:bodyPr>
          <a:lstStyle>
            <a:lvl1pPr marL="0" indent="0" algn="r">
              <a:buNone/>
              <a:defRPr sz="900" i="1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1000">
                <a:solidFill>
                  <a:schemeClr val="tx1">
                    <a:lumMod val="50000"/>
                  </a:schemeClr>
                </a:solidFill>
              </a:defRPr>
            </a:lvl2pPr>
            <a:lvl3pPr marL="914400" indent="0">
              <a:buNone/>
              <a:defRPr sz="1000">
                <a:solidFill>
                  <a:schemeClr val="tx1">
                    <a:lumMod val="50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50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170911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indefinite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2" dur="indefinite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5" dur="indefinite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indefinite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8" dur="indefinite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indefinite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1" dur="indefinite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indefinite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4" dur="indefinite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>
                        <p:cTn dur="indefinite"/>
                        <p:tgtEl>
                          <p:spTgt spid="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5"/>
                      </p:to>
                    </p:set>
                    <p:animEffect filter="image" prLst="opacity: 0.5">
                      <p:cBhvr rctx="IE">
                        <p:cTn dur="indefinite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>
                        <p:cTn dur="indefinite"/>
                        <p:tgtEl>
                          <p:spTgt spid="4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5"/>
                      </p:to>
                    </p:set>
                    <p:animEffect filter="image" prLst="opacity: 0.5">
                      <p:cBhvr rctx="IE">
                        <p:cTn dur="indefinite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>
                        <p:cTn dur="indefinite"/>
                        <p:tgtEl>
                          <p:spTgt spid="4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5"/>
                      </p:to>
                    </p:set>
                    <p:animEffect filter="image" prLst="opacity: 0.5">
                      <p:cBhvr rctx="IE">
                        <p:cTn dur="indefinite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>
                        <p:cTn dur="indefinite"/>
                        <p:tgtEl>
                          <p:spTgt spid="4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5"/>
                      </p:to>
                    </p:set>
                    <p:animEffect filter="image" prLst="opacity: 0.5">
                      <p:cBhvr rctx="IE">
                        <p:cTn dur="indefinite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>
                        <p:cTn dur="indefinite"/>
                        <p:tgtEl>
                          <p:spTgt spid="4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5"/>
                      </p:to>
                    </p:set>
                    <p:animEffect filter="image" prLst="opacity: 0.5">
                      <p:cBhvr rctx="IE">
                        <p:cTn dur="indefinite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>
                        <p:cTn dur="indefinite"/>
                        <p:tgtEl>
                          <p:spTgt spid="4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5"/>
                      </p:to>
                    </p:set>
                    <p:animEffect filter="image" prLst="opacity: 0.5">
                      <p:cBhvr rctx="IE">
                        <p:cTn dur="indefinite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1C884919-5542-4C60-BEB5-79063986A13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6591992"/>
            <a:ext cx="12192000" cy="266008"/>
          </a:xfrm>
        </p:spPr>
        <p:txBody>
          <a:bodyPr anchor="b">
            <a:noAutofit/>
          </a:bodyPr>
          <a:lstStyle>
            <a:lvl1pPr marL="0" indent="0" algn="r">
              <a:buNone/>
              <a:defRPr sz="900" i="1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1000">
                <a:solidFill>
                  <a:schemeClr val="tx1">
                    <a:lumMod val="50000"/>
                  </a:schemeClr>
                </a:solidFill>
              </a:defRPr>
            </a:lvl2pPr>
            <a:lvl3pPr marL="914400" indent="0">
              <a:buNone/>
              <a:defRPr sz="1000">
                <a:solidFill>
                  <a:schemeClr val="tx1">
                    <a:lumMod val="50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50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3410426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B4CBE091-80CA-4E52-9CD9-2F797452432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6591992"/>
            <a:ext cx="12192000" cy="266008"/>
          </a:xfrm>
        </p:spPr>
        <p:txBody>
          <a:bodyPr anchor="b">
            <a:noAutofit/>
          </a:bodyPr>
          <a:lstStyle>
            <a:lvl1pPr marL="0" indent="0" algn="r">
              <a:buNone/>
              <a:defRPr sz="900" i="1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1000">
                <a:solidFill>
                  <a:schemeClr val="tx1">
                    <a:lumMod val="50000"/>
                  </a:schemeClr>
                </a:solidFill>
              </a:defRPr>
            </a:lvl2pPr>
            <a:lvl3pPr marL="914400" indent="0">
              <a:buNone/>
              <a:defRPr sz="1000">
                <a:solidFill>
                  <a:schemeClr val="tx1">
                    <a:lumMod val="50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50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2321670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dirty="0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C1001CF8-4B92-40D9-A9CE-463E89390F2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6591992"/>
            <a:ext cx="12192000" cy="266008"/>
          </a:xfrm>
        </p:spPr>
        <p:txBody>
          <a:bodyPr anchor="b">
            <a:noAutofit/>
          </a:bodyPr>
          <a:lstStyle>
            <a:lvl1pPr marL="0" indent="0" algn="r">
              <a:buNone/>
              <a:defRPr sz="900" i="1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1000">
                <a:solidFill>
                  <a:schemeClr val="tx1">
                    <a:lumMod val="50000"/>
                  </a:schemeClr>
                </a:solidFill>
              </a:defRPr>
            </a:lvl2pPr>
            <a:lvl3pPr marL="914400" indent="0">
              <a:buNone/>
              <a:defRPr sz="1000">
                <a:solidFill>
                  <a:schemeClr val="tx1">
                    <a:lumMod val="50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50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3452022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446624" y="6467303"/>
            <a:ext cx="745375" cy="390698"/>
          </a:xfrm>
          <a:prstGeom prst="rect">
            <a:avLst/>
          </a:prstGeom>
        </p:spPr>
        <p:txBody>
          <a:bodyPr/>
          <a:lstStyle/>
          <a:p>
            <a:fld id="{1F469EBC-A649-4E3E-8046-4745AB923F3E}" type="slidenum">
              <a:rPr lang="en-GB" smtClean="0"/>
              <a:t>‹#›</a:t>
            </a:fld>
            <a:endParaRPr lang="en-GB"/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176F67CD-ECA9-44A8-8C95-6F6BEE3218D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6591992"/>
            <a:ext cx="12192000" cy="266008"/>
          </a:xfrm>
        </p:spPr>
        <p:txBody>
          <a:bodyPr anchor="b">
            <a:noAutofit/>
          </a:bodyPr>
          <a:lstStyle>
            <a:lvl1pPr marL="0" indent="0" algn="r">
              <a:buNone/>
              <a:defRPr sz="900" i="1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1000">
                <a:solidFill>
                  <a:schemeClr val="tx1">
                    <a:lumMod val="50000"/>
                  </a:schemeClr>
                </a:solidFill>
              </a:defRPr>
            </a:lvl2pPr>
            <a:lvl3pPr marL="914400" indent="0">
              <a:buNone/>
              <a:defRPr sz="1000">
                <a:solidFill>
                  <a:schemeClr val="tx1">
                    <a:lumMod val="50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50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267369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02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354975"/>
            <a:ext cx="10515600" cy="51622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7557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Kantoorth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126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 Theme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Thomas Winters</dc:creator>
  <cp:lastModifiedBy>Thomas Winters</cp:lastModifiedBy>
  <cp:revision>80</cp:revision>
  <dcterms:created xsi:type="dcterms:W3CDTF">2018-07-05T23:56:45Z</dcterms:created>
  <dcterms:modified xsi:type="dcterms:W3CDTF">2020-03-07T17:46:08Z</dcterms:modified>
</cp:coreProperties>
</file>