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8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720735"/>
            <a:ext cx="10033462" cy="485463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B759E9-C42E-4583-8FA1-4555068DAA5D}"/>
              </a:ext>
            </a:extLst>
          </p:cNvPr>
          <p:cNvSpPr txBox="1">
            <a:spLocks/>
          </p:cNvSpPr>
          <p:nvPr userDrawn="1"/>
        </p:nvSpPr>
        <p:spPr>
          <a:xfrm>
            <a:off x="42389" y="6604906"/>
            <a:ext cx="11311411" cy="165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solidFill>
                  <a:schemeClr val="tx1">
                    <a:lumMod val="50000"/>
                  </a:schemeClr>
                </a:solidFill>
              </a:rPr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63</cp:revision>
  <dcterms:created xsi:type="dcterms:W3CDTF">2018-07-05T23:56:45Z</dcterms:created>
  <dcterms:modified xsi:type="dcterms:W3CDTF">2020-03-06T22:35:08Z</dcterms:modified>
</cp:coreProperties>
</file>