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1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86D4-E0F5-48ED-B382-C5D6AB88A5B0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EF53D-F467-4724-8C38-3F4795731E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84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8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96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69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4D98500-8BFE-41C0-AD24-5C91F459200F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38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CEDAD00-1A07-4E27-8B3B-E4967B3E612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38200" y="1251283"/>
            <a:ext cx="10517188" cy="547019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32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/>
            </a:lvl1pPr>
          </a:lstStyle>
          <a:p>
            <a:pPr lvl="0"/>
            <a:r>
              <a:rPr lang="nl-NL" dirty="0"/>
              <a:t>TEKSTSTIJL VAN HET MODEL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124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8586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9024" y="118586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4706" y="2009775"/>
            <a:ext cx="5172869" cy="43465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174183" y="2009775"/>
            <a:ext cx="5172869" cy="43465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9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/>
      <p:bldP spid="1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56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83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13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8586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09775"/>
            <a:ext cx="5157787" cy="4179888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8586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9775"/>
            <a:ext cx="5183188" cy="41798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42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6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02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6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7326"/>
            <a:ext cx="10515600" cy="4909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9E22B56-B39A-4609-ACAF-221672A708D5}" type="datetimeFigureOut">
              <a:rPr lang="en-GB" smtClean="0"/>
              <a:pPr/>
              <a:t>12/08/2018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1F469EBC-A649-4E3E-8046-4745AB923F3E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755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0</Words>
  <Application>Microsoft Office PowerPoint</Application>
  <PresentationFormat>Breedbeeld</PresentationFormat>
  <Paragraphs>0</Paragraphs>
  <Slides>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Thomas Winters</dc:creator>
  <cp:lastModifiedBy>Thomas Winters</cp:lastModifiedBy>
  <cp:revision>21</cp:revision>
  <dcterms:created xsi:type="dcterms:W3CDTF">2018-07-05T23:56:45Z</dcterms:created>
  <dcterms:modified xsi:type="dcterms:W3CDTF">2018-08-12T19:56:55Z</dcterms:modified>
</cp:coreProperties>
</file>