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7440" autoAdjust="0"/>
  </p:normalViewPr>
  <p:slideViewPr>
    <p:cSldViewPr snapToGrid="0">
      <p:cViewPr varScale="1">
        <p:scale>
          <a:sx n="158" d="100"/>
          <a:sy n="158" d="100"/>
        </p:scale>
        <p:origin x="30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2667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8794"/>
            <a:ext cx="9144000" cy="1409006"/>
          </a:xfrm>
        </p:spPr>
        <p:txBody>
          <a:bodyPr>
            <a:normAutofit/>
          </a:bodyPr>
          <a:lstStyle>
            <a:lvl1pPr marL="0" indent="0" algn="ctr">
              <a:buNone/>
              <a:defRPr sz="2400" i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97890E8-CAC0-4003-BC10-DAC87A783C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2A521-12E7-464E-A855-5B0DD4156C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DB119-0117-47B1-B5A0-6224210703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6378"/>
            <a:ext cx="10515600" cy="78678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0C31614-BD91-464E-A975-50C1A59515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108775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618"/>
            <a:ext cx="10515600" cy="9022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1A5E5-CEA4-4D53-BCD4-DC46EA1CF2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6FF89B-1B2B-4A0B-8918-72D2A6956F30}"/>
              </a:ext>
            </a:extLst>
          </p:cNvPr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0D58F11-272C-43CF-8B25-2C75EA1BA293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CBF8F-F9E1-42AD-ADBA-858C26DC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C96F2EE-CCEF-4C3A-8D2D-F4ACC22192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7931"/>
            <a:ext cx="10515600" cy="82391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759835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5759835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6" y="1155566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79343" y="1155566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180A82E-A6C7-4743-908D-87694553F9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765732"/>
            <a:ext cx="348256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3238" y="5765732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7" y="1161463"/>
            <a:ext cx="3492751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353558" y="1161463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FE8DB-86A6-4DF2-979B-7B94C278B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49401" y="5765732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9B09FD1-0CE5-40F0-895B-A7B688884CE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859721" y="1161463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539F10E-99F5-4EB9-BF73-9387B9B0FA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602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9" presetClass="emph" presetSubtype="0" nodeType="after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0" grpId="1"/>
      <p:bldP spid="13" grpId="0"/>
      <p:bldP spid="13" grpId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967" y="365124"/>
            <a:ext cx="10033462" cy="114779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DF69D003-E69C-41B7-BEF3-1328288ABCB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088967" y="1626346"/>
            <a:ext cx="10033462" cy="4854632"/>
          </a:xfrm>
        </p:spPr>
        <p:txBody>
          <a:bodyPr/>
          <a:lstStyle/>
          <a:p>
            <a:endParaRPr lang="en-GB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3B394EC-3D3F-4A99-A491-ABE71947B14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6080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A9CF1CB-65F9-4CA7-8C6C-593C84B30C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1E0A8AD-9F63-43E3-A14F-FE915D5960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7C6EC03-B398-44BF-94AB-6FEBC23D1C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9841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63535"/>
            <a:ext cx="5157787" cy="746240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63535"/>
            <a:ext cx="5183188" cy="746240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384A3AF-7AFE-46E4-99E2-31C72FD39B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C884919-5542-4C60-BEB5-79063986A1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B4CBE091-80CA-4E52-9CD9-2F79745243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1001CF8-4B92-40D9-A9CE-463E89390F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76F67CD-ECA9-44A8-8C95-6F6BEE3218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54975"/>
            <a:ext cx="10515600" cy="516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83</cp:revision>
  <dcterms:created xsi:type="dcterms:W3CDTF">2018-07-05T23:56:45Z</dcterms:created>
  <dcterms:modified xsi:type="dcterms:W3CDTF">2020-03-07T22:40:12Z</dcterms:modified>
</cp:coreProperties>
</file>