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1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2667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8794"/>
            <a:ext cx="9144000" cy="140900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251283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nl-NL" dirty="0"/>
              <a:t>TEKSTSTIJL VAN HET MODEL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584832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4" y="584832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6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79343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/>
      <p:bldP spid="1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848323"/>
            <a:ext cx="348256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3238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7" y="1244054"/>
            <a:ext cx="3492751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353558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FE8DB-86A6-4DF2-979B-7B94C278B2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49401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9B09FD1-0CE5-40F0-895B-A7B688884CE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859721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9" presetClass="emph" presetSubtype="0" nodeType="after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0" grpId="1"/>
      <p:bldP spid="13" grpId="0"/>
      <p:bldP spid="13" grpId="1"/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858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858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326"/>
            <a:ext cx="10515600" cy="5499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4C5C451-D909-4140-B381-9B55CB5F4E37}"/>
              </a:ext>
            </a:extLst>
          </p:cNvPr>
          <p:cNvSpPr txBox="1"/>
          <p:nvPr userDrawn="1"/>
        </p:nvSpPr>
        <p:spPr>
          <a:xfrm>
            <a:off x="11471564" y="6517178"/>
            <a:ext cx="720436" cy="340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3555157-950B-4007-A6E1-787135ACA69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Office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39</cp:revision>
  <dcterms:created xsi:type="dcterms:W3CDTF">2018-07-05T23:56:45Z</dcterms:created>
  <dcterms:modified xsi:type="dcterms:W3CDTF">2018-08-16T11:47:26Z</dcterms:modified>
</cp:coreProperties>
</file>