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22B56-B39A-4609-ACAF-221672A708D5}" type="datetimeFigureOut">
              <a:rPr lang="en-GB" smtClean="0"/>
              <a:t>06/07/2018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2</cp:revision>
  <dcterms:created xsi:type="dcterms:W3CDTF">2018-07-05T23:56:45Z</dcterms:created>
  <dcterms:modified xsi:type="dcterms:W3CDTF">2018-07-06T00:03:04Z</dcterms:modified>
</cp:coreProperties>
</file>