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86D4-E0F5-48ED-B382-C5D6AB88A5B0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EF53D-F467-4724-8C38-3F4795731E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4D98500-8BFE-41C0-AD24-5C91F459200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38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22B56-B39A-4609-ACAF-221672A708D5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Office PowerPoint</Application>
  <PresentationFormat>Breedbeeld</PresentationFormat>
  <Paragraphs>0</Paragraphs>
  <Slides>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Thomas Winters</cp:lastModifiedBy>
  <cp:revision>4</cp:revision>
  <dcterms:created xsi:type="dcterms:W3CDTF">2018-07-05T23:56:45Z</dcterms:created>
  <dcterms:modified xsi:type="dcterms:W3CDTF">2018-07-27T00:19:25Z</dcterms:modified>
</cp:coreProperties>
</file>