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globe</a:t>
            </a:r>
          </a:p>
        </p:txBody>
      </p:sp>
      <p:pic>
        <p:nvPicPr>
          <p:cNvPr id="3" name="Picture 2" descr="1. screen_shot_2016_12_13_at_9.38.23_am.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earth</a:t>
            </a:r>
          </a:p>
        </p:txBody>
      </p:sp>
      <p:pic>
        <p:nvPicPr>
          <p:cNvPr id="3" name="Picture 2" descr="1. 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ball</a:t>
            </a:r>
          </a:p>
        </p:txBody>
      </p:sp>
      <p:pic>
        <p:nvPicPr>
          <p:cNvPr id="3" name="Picture 2" descr="1. nike_maxim_football_premier_league_hd_16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world</a:t>
            </a:r>
          </a:p>
        </p:txBody>
      </p:sp>
      <p:pic>
        <p:nvPicPr>
          <p:cNvPr id="3" name="Picture 2" descr="1. world-cup-2018-go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orb</a:t>
            </a:r>
          </a:p>
        </p:txBody>
      </p:sp>
      <p:pic>
        <p:nvPicPr>
          <p:cNvPr id="3" name="Picture 2" descr="1. orb_00150_by_seer_of_space-d78x93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