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 of latitude</a:t>
            </a:r>
          </a:p>
        </p:txBody>
      </p:sp>
      <p:pic>
        <p:nvPicPr>
          <p:cNvPr id="3" name="Picture 2" descr="1. ebc75fc6a6ed4d24437bb875590a5d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latitude</a:t>
            </a:r>
          </a:p>
        </p:txBody>
      </p:sp>
      <p:pic>
        <p:nvPicPr>
          <p:cNvPr id="3" name="Picture 2" descr="1. delllatitude1311_1020.0.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</a:t>
            </a:r>
          </a:p>
        </p:txBody>
      </p:sp>
      <p:pic>
        <p:nvPicPr>
          <p:cNvPr id="3" name="Picture 2" descr="1. 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of latitude</a:t>
            </a:r>
          </a:p>
        </p:txBody>
      </p:sp>
      <p:pic>
        <p:nvPicPr>
          <p:cNvPr id="3" name="Picture 2" descr="1. satpointer%2b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