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4706" y="2009775"/>
            <a:ext cx="5172869" cy="4346575"/>
          </a:xfrm>
        </p:spPr>
        <p:txBody>
          <a:bodyPr anchor="ctr"/>
          <a:lstStyle>
            <a:lvl1pPr marL="0" indent="0" algn="ctr">
              <a:buNone/>
              <a:defRPr sz="3200" i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4183" y="2009775"/>
            <a:ext cx="5172869" cy="4346575"/>
          </a:xfrm>
        </p:spPr>
        <p:txBody>
          <a:bodyPr anchor="ctr"/>
          <a:lstStyle>
            <a:lvl1pPr marL="0" indent="0" algn="ctr">
              <a:buNone/>
              <a:defRPr sz="3200" i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11/08/2018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19</cp:revision>
  <dcterms:created xsi:type="dcterms:W3CDTF">2018-07-05T23:56:45Z</dcterms:created>
  <dcterms:modified xsi:type="dcterms:W3CDTF">2018-08-11T00:01:08Z</dcterms:modified>
</cp:coreProperties>
</file>