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6FF89B-1B2B-4A0B-8918-72D2A6956F30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0D58F11-272C-43CF-8B25-2C75EA1BA293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CBF8F-F9E1-42AD-ADBA-858C26DC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4"/>
            <a:ext cx="10515600" cy="82391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84832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84832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848323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244054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22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DF69D003-E69C-41B7-BEF3-1328288ABCB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38200" y="1413163"/>
            <a:ext cx="10515600" cy="528337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9841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63535"/>
            <a:ext cx="5157787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63535"/>
            <a:ext cx="5183188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4974"/>
            <a:ext cx="10515600" cy="5411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4C5C451-D909-4140-B381-9B55CB5F4E37}"/>
              </a:ext>
            </a:extLst>
          </p:cNvPr>
          <p:cNvSpPr txBox="1"/>
          <p:nvPr userDrawn="1"/>
        </p:nvSpPr>
        <p:spPr>
          <a:xfrm>
            <a:off x="11471564" y="6517178"/>
            <a:ext cx="720436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3555157-950B-4007-A6E1-787135ACA69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55</cp:revision>
  <dcterms:created xsi:type="dcterms:W3CDTF">2018-07-05T23:56:45Z</dcterms:created>
  <dcterms:modified xsi:type="dcterms:W3CDTF">2018-08-22T21:58:40Z</dcterms:modified>
</cp:coreProperties>
</file>