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510" autoAdjust="0"/>
    <p:restoredTop sz="97440" autoAdjust="0"/>
  </p:normalViewPr>
  <p:slideViewPr>
    <p:cSldViewPr snapToGrid="0">
      <p:cViewPr varScale="1">
        <p:scale>
          <a:sx n="162" d="100"/>
          <a:sy n="162" d="100"/>
        </p:scale>
        <p:origin x="144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>
            <a:normAutofit/>
          </a:bodyPr>
          <a:lstStyle>
            <a:lvl1pPr marL="0" indent="0" algn="ctr">
              <a:buNone/>
              <a:defRPr sz="2400" i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97890E8-CAC0-4003-BC10-DAC87A783C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2A521-12E7-464E-A855-5B0DD4156C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DB119-0117-47B1-B5A0-6224210703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6378"/>
            <a:ext cx="10515600" cy="78678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0C31614-BD91-464E-A975-50C1A59515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108775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618"/>
            <a:ext cx="10515600" cy="9022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1A5E5-CEA4-4D53-BCD4-DC46EA1CF2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0D58F11-272C-43CF-8B25-2C75EA1BA293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014FA8-9C84-4D12-9B40-1D543C38D993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CBF8F-F9E1-42AD-ADBA-858C26DC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EDCC51A-FA22-433D-A483-F845F062F2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7931"/>
            <a:ext cx="10515600" cy="82391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759835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759835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155566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155566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180A82E-A6C7-4743-908D-87694553F9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765732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765732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161463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161463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765732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161463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539F10E-99F5-4EB9-BF73-9387B9B0F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67" y="365124"/>
            <a:ext cx="10033462" cy="114779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DF69D003-E69C-41B7-BEF3-1328288ABCB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088967" y="1626346"/>
            <a:ext cx="10033462" cy="4854632"/>
          </a:xfrm>
        </p:spPr>
        <p:txBody>
          <a:bodyPr/>
          <a:lstStyle/>
          <a:p>
            <a:endParaRPr lang="en-GB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3B394EC-3D3F-4A99-A491-ABE71947B14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08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A9CF1CB-65F9-4CA7-8C6C-593C84B30C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1E0A8AD-9F63-43E3-A14F-FE915D5960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7C6EC03-B398-44BF-94AB-6FEBC23D1C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9841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63535"/>
            <a:ext cx="5157787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63535"/>
            <a:ext cx="5183188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384A3AF-7AFE-46E4-99E2-31C72FD39B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3611DB-F3B2-4709-81BA-AFF632652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4CBE091-80CA-4E52-9CD9-2F79745243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1001CF8-4B92-40D9-A9CE-463E89390F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76F67CD-ECA9-44A8-8C95-6F6BEE3218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4975"/>
            <a:ext cx="10515600" cy="516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72C0F-525C-4475-981A-934A68BA82A0}"/>
              </a:ext>
            </a:extLst>
          </p:cNvPr>
          <p:cNvSpPr txBox="1"/>
          <p:nvPr userDrawn="1"/>
        </p:nvSpPr>
        <p:spPr>
          <a:xfrm>
            <a:off x="11840622" y="645716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907D1D8-60EE-4CD5-BC0B-508EF9E5B54D}" type="slidenum">
              <a:rPr lang="en-BE" sz="1100" smtClean="0">
                <a:solidFill>
                  <a:schemeClr val="tx1">
                    <a:lumMod val="85000"/>
                  </a:schemeClr>
                </a:solidFill>
              </a:rPr>
              <a:t>‹#›</a:t>
            </a:fld>
            <a:endParaRPr lang="en-BE" sz="11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95</cp:revision>
  <dcterms:created xsi:type="dcterms:W3CDTF">2018-07-05T23:56:45Z</dcterms:created>
  <dcterms:modified xsi:type="dcterms:W3CDTF">2020-03-12T22:50:24Z</dcterms:modified>
</cp:coreProperties>
</file>